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handoutMasterIdLst>
    <p:handoutMasterId r:id="rId11"/>
  </p:handoutMasterIdLst>
  <p:sldIdLst>
    <p:sldId id="302" r:id="rId2"/>
    <p:sldId id="303" r:id="rId3"/>
    <p:sldId id="299" r:id="rId4"/>
    <p:sldId id="304" r:id="rId5"/>
    <p:sldId id="306" r:id="rId6"/>
    <p:sldId id="305" r:id="rId7"/>
    <p:sldId id="307" r:id="rId8"/>
    <p:sldId id="308" r:id="rId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D4C"/>
    <a:srgbClr val="F5D9B5"/>
    <a:srgbClr val="F0C14C"/>
    <a:srgbClr val="E7E7E7"/>
    <a:srgbClr val="469FB7"/>
    <a:srgbClr val="FFE493"/>
    <a:srgbClr val="2F3DFC"/>
    <a:srgbClr val="3A6C97"/>
    <a:srgbClr val="233746"/>
    <a:srgbClr val="EFC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F634B-8432-4EE6-A718-33ADBD86356F}" v="9" dt="2025-08-26T12:21:15.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82974" autoAdjust="0"/>
  </p:normalViewPr>
  <p:slideViewPr>
    <p:cSldViewPr>
      <p:cViewPr varScale="1">
        <p:scale>
          <a:sx n="40" d="100"/>
          <a:sy n="40" d="100"/>
        </p:scale>
        <p:origin x="168" y="240"/>
      </p:cViewPr>
      <p:guideLst>
        <p:guide orient="horz" pos="2160"/>
        <p:guide pos="2880"/>
      </p:guideLst>
    </p:cSldViewPr>
  </p:slideViewPr>
  <p:outlineViewPr>
    <p:cViewPr>
      <p:scale>
        <a:sx n="33" d="100"/>
        <a:sy n="33" d="100"/>
      </p:scale>
      <p:origin x="0" y="-12468"/>
    </p:cViewPr>
  </p:outlineViewPr>
  <p:notesTextViewPr>
    <p:cViewPr>
      <p:scale>
        <a:sx n="120" d="100"/>
        <a:sy n="120" d="100"/>
      </p:scale>
      <p:origin x="0" y="0"/>
    </p:cViewPr>
  </p:notesTextViewPr>
  <p:sorterViewPr>
    <p:cViewPr>
      <p:scale>
        <a:sx n="70" d="100"/>
        <a:sy n="70" d="100"/>
      </p:scale>
      <p:origin x="0" y="-2232"/>
    </p:cViewPr>
  </p:sorterViewPr>
  <p:notesViewPr>
    <p:cSldViewPr>
      <p:cViewPr varScale="1">
        <p:scale>
          <a:sx n="85" d="100"/>
          <a:sy n="85" d="100"/>
        </p:scale>
        <p:origin x="30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227AE3-691E-E2BF-2C4F-E1ED1E19C9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AB8064-CEEB-6470-796A-6D2B6FA56D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8C2B4A-534F-4F1F-A904-825A11F8CCBC}" type="datetimeFigureOut">
              <a:rPr lang="en-US" smtClean="0"/>
              <a:t>8/26/2025</a:t>
            </a:fld>
            <a:endParaRPr lang="en-US"/>
          </a:p>
        </p:txBody>
      </p:sp>
      <p:sp>
        <p:nvSpPr>
          <p:cNvPr id="4" name="Footer Placeholder 3">
            <a:extLst>
              <a:ext uri="{FF2B5EF4-FFF2-40B4-BE49-F238E27FC236}">
                <a16:creationId xmlns:a16="http://schemas.microsoft.com/office/drawing/2014/main" id="{641EC9A8-773A-4BA7-2109-AF376D67F9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E38C87-913A-421A-FF8C-5538C77339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980F00-9F8C-45DE-9A1D-68A2F23AE5CE}" type="slidenum">
              <a:rPr lang="en-US" smtClean="0"/>
              <a:t>‹#›</a:t>
            </a:fld>
            <a:endParaRPr lang="en-US"/>
          </a:p>
        </p:txBody>
      </p:sp>
    </p:spTree>
    <p:extLst>
      <p:ext uri="{BB962C8B-B14F-4D97-AF65-F5344CB8AC3E}">
        <p14:creationId xmlns:p14="http://schemas.microsoft.com/office/powerpoint/2010/main" val="163058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3A10E-90C6-4978-89DC-ACC6D9E041AA}"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CEC91-7A65-4868-9634-A5288F997D0F}" type="slidenum">
              <a:rPr lang="en-US" smtClean="0"/>
              <a:t>‹#›</a:t>
            </a:fld>
            <a:endParaRPr lang="en-US"/>
          </a:p>
        </p:txBody>
      </p:sp>
    </p:spTree>
    <p:extLst>
      <p:ext uri="{BB962C8B-B14F-4D97-AF65-F5344CB8AC3E}">
        <p14:creationId xmlns:p14="http://schemas.microsoft.com/office/powerpoint/2010/main" val="313481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84CEC91-7A65-4868-9634-A5288F997D0F}" type="slidenum">
              <a:rPr lang="en-US" smtClean="0"/>
              <a:t>1</a:t>
            </a:fld>
            <a:endParaRPr lang="en-US"/>
          </a:p>
        </p:txBody>
      </p:sp>
    </p:spTree>
    <p:extLst>
      <p:ext uri="{BB962C8B-B14F-4D97-AF65-F5344CB8AC3E}">
        <p14:creationId xmlns:p14="http://schemas.microsoft.com/office/powerpoint/2010/main" val="223739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84CEC91-7A65-4868-9634-A5288F997D0F}" type="slidenum">
              <a:rPr lang="en-US" smtClean="0"/>
              <a:t>2</a:t>
            </a:fld>
            <a:endParaRPr lang="en-US"/>
          </a:p>
        </p:txBody>
      </p:sp>
    </p:spTree>
    <p:extLst>
      <p:ext uri="{BB962C8B-B14F-4D97-AF65-F5344CB8AC3E}">
        <p14:creationId xmlns:p14="http://schemas.microsoft.com/office/powerpoint/2010/main" val="78152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84CEC91-7A65-4868-9634-A5288F997D0F}" type="slidenum">
              <a:rPr lang="en-US" smtClean="0"/>
              <a:t>3</a:t>
            </a:fld>
            <a:endParaRPr lang="en-US"/>
          </a:p>
        </p:txBody>
      </p:sp>
    </p:spTree>
    <p:extLst>
      <p:ext uri="{BB962C8B-B14F-4D97-AF65-F5344CB8AC3E}">
        <p14:creationId xmlns:p14="http://schemas.microsoft.com/office/powerpoint/2010/main" val="84205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84CEC91-7A65-4868-9634-A5288F997D0F}" type="slidenum">
              <a:rPr lang="en-US" smtClean="0"/>
              <a:t>4</a:t>
            </a:fld>
            <a:endParaRPr lang="en-US"/>
          </a:p>
        </p:txBody>
      </p:sp>
    </p:spTree>
    <p:extLst>
      <p:ext uri="{BB962C8B-B14F-4D97-AF65-F5344CB8AC3E}">
        <p14:creationId xmlns:p14="http://schemas.microsoft.com/office/powerpoint/2010/main" val="55320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84CEC91-7A65-4868-9634-A5288F997D0F}" type="slidenum">
              <a:rPr lang="en-US" smtClean="0"/>
              <a:t>5</a:t>
            </a:fld>
            <a:endParaRPr lang="en-US"/>
          </a:p>
        </p:txBody>
      </p:sp>
    </p:spTree>
    <p:extLst>
      <p:ext uri="{BB962C8B-B14F-4D97-AF65-F5344CB8AC3E}">
        <p14:creationId xmlns:p14="http://schemas.microsoft.com/office/powerpoint/2010/main" val="84205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339DF-402A-66D2-46EB-C9BE108C1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D51B5-C920-0094-65D8-30AC0554C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AFCD2-0FF3-3F45-3194-95E472E64C52}"/>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190AFC63-21C9-981C-6867-A4F35400903C}"/>
              </a:ext>
            </a:extLst>
          </p:cNvPr>
          <p:cNvSpPr>
            <a:spLocks noGrp="1"/>
          </p:cNvSpPr>
          <p:nvPr>
            <p:ph type="sldNum" sz="quarter" idx="5"/>
          </p:nvPr>
        </p:nvSpPr>
        <p:spPr/>
        <p:txBody>
          <a:bodyPr/>
          <a:lstStyle/>
          <a:p>
            <a:fld id="{484CEC91-7A65-4868-9634-A5288F997D0F}" type="slidenum">
              <a:rPr lang="en-US" smtClean="0"/>
              <a:t>6</a:t>
            </a:fld>
            <a:endParaRPr lang="en-US"/>
          </a:p>
        </p:txBody>
      </p:sp>
    </p:spTree>
    <p:extLst>
      <p:ext uri="{BB962C8B-B14F-4D97-AF65-F5344CB8AC3E}">
        <p14:creationId xmlns:p14="http://schemas.microsoft.com/office/powerpoint/2010/main" val="396651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2B473-BA13-62EA-8C42-A7A8B6675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8E7F0-0019-0E87-2384-26E2B484B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3D5F4-9CA4-B142-FAD4-F4328A8FFEA5}"/>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F146CD1-7A23-DEF2-368A-E6BA38F63DA1}"/>
              </a:ext>
            </a:extLst>
          </p:cNvPr>
          <p:cNvSpPr>
            <a:spLocks noGrp="1"/>
          </p:cNvSpPr>
          <p:nvPr>
            <p:ph type="sldNum" sz="quarter" idx="5"/>
          </p:nvPr>
        </p:nvSpPr>
        <p:spPr/>
        <p:txBody>
          <a:bodyPr/>
          <a:lstStyle/>
          <a:p>
            <a:fld id="{484CEC91-7A65-4868-9634-A5288F997D0F}" type="slidenum">
              <a:rPr lang="en-US" smtClean="0"/>
              <a:t>7</a:t>
            </a:fld>
            <a:endParaRPr lang="en-US"/>
          </a:p>
        </p:txBody>
      </p:sp>
    </p:spTree>
    <p:extLst>
      <p:ext uri="{BB962C8B-B14F-4D97-AF65-F5344CB8AC3E}">
        <p14:creationId xmlns:p14="http://schemas.microsoft.com/office/powerpoint/2010/main" val="383156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8AB0B-624E-62DA-B572-19B6C0EFB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05718-4C8C-5584-2482-E1B181C80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2EC25-F5A9-FAB5-3262-A109D15FAC3D}"/>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0A9C984-7659-C7D8-F4AB-8649520A3B5A}"/>
              </a:ext>
            </a:extLst>
          </p:cNvPr>
          <p:cNvSpPr>
            <a:spLocks noGrp="1"/>
          </p:cNvSpPr>
          <p:nvPr>
            <p:ph type="sldNum" sz="quarter" idx="5"/>
          </p:nvPr>
        </p:nvSpPr>
        <p:spPr/>
        <p:txBody>
          <a:bodyPr/>
          <a:lstStyle/>
          <a:p>
            <a:fld id="{484CEC91-7A65-4868-9634-A5288F997D0F}" type="slidenum">
              <a:rPr lang="en-US" smtClean="0"/>
              <a:t>8</a:t>
            </a:fld>
            <a:endParaRPr lang="en-US"/>
          </a:p>
        </p:txBody>
      </p:sp>
    </p:spTree>
    <p:extLst>
      <p:ext uri="{BB962C8B-B14F-4D97-AF65-F5344CB8AC3E}">
        <p14:creationId xmlns:p14="http://schemas.microsoft.com/office/powerpoint/2010/main" val="746605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F3D4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06E5E-2FCB-B270-CD3F-6CFEC4E39E23}"/>
              </a:ext>
            </a:extLst>
          </p:cNvPr>
          <p:cNvPicPr>
            <a:picLocks noChangeAspect="1"/>
          </p:cNvPicPr>
          <p:nvPr userDrawn="1"/>
        </p:nvPicPr>
        <p:blipFill>
          <a:blip r:embed="rId2"/>
          <a:stretch>
            <a:fillRect/>
          </a:stretch>
        </p:blipFill>
        <p:spPr>
          <a:xfrm>
            <a:off x="9291513" y="-838908"/>
            <a:ext cx="11521440" cy="11521440"/>
          </a:xfrm>
          <a:prstGeom prst="rect">
            <a:avLst/>
          </a:prstGeom>
        </p:spPr>
      </p:pic>
      <p:sp>
        <p:nvSpPr>
          <p:cNvPr id="2" name="Title 1">
            <a:extLst>
              <a:ext uri="{FF2B5EF4-FFF2-40B4-BE49-F238E27FC236}">
                <a16:creationId xmlns:a16="http://schemas.microsoft.com/office/drawing/2014/main" id="{E59BFEE4-62A2-7EAB-AEBF-7E3944603DC4}"/>
              </a:ext>
            </a:extLst>
          </p:cNvPr>
          <p:cNvSpPr>
            <a:spLocks noGrp="1"/>
          </p:cNvSpPr>
          <p:nvPr>
            <p:ph type="ctrTitle" hasCustomPrompt="1"/>
          </p:nvPr>
        </p:nvSpPr>
        <p:spPr>
          <a:xfrm>
            <a:off x="969264" y="956930"/>
            <a:ext cx="10354410" cy="3675792"/>
          </a:xfrm>
        </p:spPr>
        <p:txBody>
          <a:bodyPr anchor="ctr">
            <a:normAutofit/>
          </a:bodyPr>
          <a:lstStyle>
            <a:lvl1pPr algn="l">
              <a:lnSpc>
                <a:spcPct val="110000"/>
              </a:lnSpc>
              <a:defRPr sz="6600" b="1">
                <a:solidFill>
                  <a:schemeClr val="bg1"/>
                </a:solidFill>
                <a:latin typeface="Aptos" panose="020B0004020202020204" pitchFamily="34" charset="0"/>
                <a:cs typeface="Segoe UI" panose="020B0502040204020203" pitchFamily="34" charset="0"/>
              </a:defRPr>
            </a:lvl1pPr>
          </a:lstStyle>
          <a:p>
            <a:r>
              <a:rPr lang="en-US" dirty="0">
                <a:solidFill>
                  <a:schemeClr val="bg1"/>
                </a:solidFill>
              </a:rPr>
              <a:t>Title</a:t>
            </a:r>
            <a:r>
              <a:rPr lang="en-US" dirty="0"/>
              <a:t> </a:t>
            </a:r>
            <a:r>
              <a:rPr lang="en-US" dirty="0">
                <a:solidFill>
                  <a:schemeClr val="bg1"/>
                </a:solidFill>
              </a:rPr>
              <a:t>Slide</a:t>
            </a:r>
            <a:r>
              <a:rPr lang="en-US" dirty="0"/>
              <a:t> -</a:t>
            </a:r>
            <a:r>
              <a:rPr lang="en-US" dirty="0">
                <a:solidFill>
                  <a:schemeClr val="bg1"/>
                </a:solidFill>
              </a:rPr>
              <a:t>Font is no less than 44 size</a:t>
            </a:r>
            <a:endParaRPr lang="en-US" dirty="0"/>
          </a:p>
        </p:txBody>
      </p:sp>
      <p:sp>
        <p:nvSpPr>
          <p:cNvPr id="3" name="Subtitle 2">
            <a:extLst>
              <a:ext uri="{FF2B5EF4-FFF2-40B4-BE49-F238E27FC236}">
                <a16:creationId xmlns:a16="http://schemas.microsoft.com/office/drawing/2014/main" id="{75BD4C45-7EC9-A96B-2BD7-023E611D499B}"/>
              </a:ext>
            </a:extLst>
          </p:cNvPr>
          <p:cNvSpPr>
            <a:spLocks noGrp="1"/>
          </p:cNvSpPr>
          <p:nvPr>
            <p:ph type="subTitle" idx="1" hasCustomPrompt="1"/>
          </p:nvPr>
        </p:nvSpPr>
        <p:spPr>
          <a:xfrm>
            <a:off x="953262" y="5276460"/>
            <a:ext cx="10370412" cy="2483643"/>
          </a:xfrm>
        </p:spPr>
        <p:txBody>
          <a:bodyPr anchor="b">
            <a:normAutofit/>
          </a:bodyPr>
          <a:lstStyle>
            <a:lvl1pPr marL="0" indent="0" algn="l">
              <a:buNone/>
              <a:defRPr sz="32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&lt;Audience&gt;</a:t>
            </a:r>
          </a:p>
          <a:p>
            <a:r>
              <a:rPr lang="en-US" dirty="0"/>
              <a:t>&lt;Presenter Name&gt; </a:t>
            </a:r>
          </a:p>
          <a:p>
            <a:r>
              <a:rPr lang="en-US" dirty="0"/>
              <a:t>&lt;Date&gt;</a:t>
            </a:r>
          </a:p>
        </p:txBody>
      </p:sp>
      <p:pic>
        <p:nvPicPr>
          <p:cNvPr id="12" name="Picture 11">
            <a:extLst>
              <a:ext uri="{FF2B5EF4-FFF2-40B4-BE49-F238E27FC236}">
                <a16:creationId xmlns:a16="http://schemas.microsoft.com/office/drawing/2014/main" id="{98B8F3DA-CB78-FE37-88DE-2565E63C0E1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53479" y="7910464"/>
            <a:ext cx="8641080" cy="22859"/>
          </a:xfrm>
          <a:prstGeom prst="rect">
            <a:avLst/>
          </a:prstGeom>
        </p:spPr>
      </p:pic>
    </p:spTree>
    <p:extLst>
      <p:ext uri="{BB962C8B-B14F-4D97-AF65-F5344CB8AC3E}">
        <p14:creationId xmlns:p14="http://schemas.microsoft.com/office/powerpoint/2010/main" val="307155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with Footer">
    <p:bg>
      <p:bgPr>
        <a:solidFill>
          <a:srgbClr val="2F3D4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B318CF-2B45-C43B-CD55-06615050B2C1}"/>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2" name="SCDE logo" descr="South Carolina Department of Education logo ">
            <a:extLst>
              <a:ext uri="{FF2B5EF4-FFF2-40B4-BE49-F238E27FC236}">
                <a16:creationId xmlns:a16="http://schemas.microsoft.com/office/drawing/2014/main" id="{C5CC20D6-CB1A-AC19-3B64-8C546270A562}"/>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4" name="Content Placeholder 3">
            <a:extLst>
              <a:ext uri="{FF2B5EF4-FFF2-40B4-BE49-F238E27FC236}">
                <a16:creationId xmlns:a16="http://schemas.microsoft.com/office/drawing/2014/main" id="{1D33C630-315D-CFC6-1077-4EA130C6BF5B}"/>
              </a:ext>
            </a:extLst>
          </p:cNvPr>
          <p:cNvSpPr>
            <a:spLocks noGrp="1"/>
          </p:cNvSpPr>
          <p:nvPr>
            <p:ph sz="half" idx="2"/>
          </p:nvPr>
        </p:nvSpPr>
        <p:spPr>
          <a:xfrm>
            <a:off x="12019788" y="2437728"/>
            <a:ext cx="5303520" cy="6325852"/>
          </a:xfrm>
        </p:spPr>
        <p:txBody>
          <a:bodyPr>
            <a:normAutofit/>
          </a:bodyPr>
          <a:lstStyle>
            <a:lvl1pPr>
              <a:lnSpc>
                <a:spcPct val="110000"/>
              </a:lnSpc>
              <a:spcBef>
                <a:spcPts val="0"/>
              </a:spcBef>
              <a:defRPr sz="2800">
                <a:solidFill>
                  <a:schemeClr val="bg1"/>
                </a:solidFill>
              </a:defRPr>
            </a:lvl1pPr>
            <a:lvl2pPr>
              <a:lnSpc>
                <a:spcPct val="110000"/>
              </a:lnSpc>
              <a:spcBef>
                <a:spcPts val="0"/>
              </a:spcBef>
              <a:defRPr sz="2800">
                <a:solidFill>
                  <a:schemeClr val="bg1"/>
                </a:solidFill>
              </a:defRPr>
            </a:lvl2pPr>
            <a:lvl3pPr>
              <a:lnSpc>
                <a:spcPct val="110000"/>
              </a:lnSpc>
              <a:spcBef>
                <a:spcPts val="0"/>
              </a:spcBef>
              <a:defRPr sz="2800">
                <a:solidFill>
                  <a:schemeClr val="bg1"/>
                </a:solidFill>
              </a:defRPr>
            </a:lvl3pPr>
            <a:lvl4pPr>
              <a:lnSpc>
                <a:spcPct val="110000"/>
              </a:lnSpc>
              <a:spcBef>
                <a:spcPts val="0"/>
              </a:spcBef>
              <a:defRPr sz="28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9AB525F5-194F-62C4-CDC3-1B712D0676F1}"/>
              </a:ext>
            </a:extLst>
          </p:cNvPr>
          <p:cNvSpPr>
            <a:spLocks noGrp="1"/>
          </p:cNvSpPr>
          <p:nvPr>
            <p:ph type="title" hasCustomPrompt="1"/>
          </p:nvPr>
        </p:nvSpPr>
        <p:spPr>
          <a:xfrm>
            <a:off x="918972" y="547687"/>
            <a:ext cx="16404336" cy="1097280"/>
          </a:xfrm>
        </p:spPr>
        <p:txBody>
          <a:bodyPr anchor="t">
            <a:normAutofit/>
          </a:bodyPr>
          <a:lstStyle>
            <a:lvl1pPr>
              <a:lnSpc>
                <a:spcPct val="100000"/>
              </a:lnSpc>
              <a:defRPr sz="5000" b="1">
                <a:solidFill>
                  <a:schemeClr val="bg1"/>
                </a:solidFill>
              </a:defRPr>
            </a:lvl1pPr>
          </a:lstStyle>
          <a:p>
            <a:r>
              <a:rPr lang="en-US" dirty="0"/>
              <a:t>Three Content with Footer</a:t>
            </a:r>
          </a:p>
        </p:txBody>
      </p:sp>
      <p:sp>
        <p:nvSpPr>
          <p:cNvPr id="3" name="Content Placeholder 2">
            <a:extLst>
              <a:ext uri="{FF2B5EF4-FFF2-40B4-BE49-F238E27FC236}">
                <a16:creationId xmlns:a16="http://schemas.microsoft.com/office/drawing/2014/main" id="{639AD13B-C6F1-0FFF-1CFE-F9506448BE5A}"/>
              </a:ext>
            </a:extLst>
          </p:cNvPr>
          <p:cNvSpPr>
            <a:spLocks noGrp="1"/>
          </p:cNvSpPr>
          <p:nvPr>
            <p:ph sz="half" idx="1"/>
          </p:nvPr>
        </p:nvSpPr>
        <p:spPr>
          <a:xfrm>
            <a:off x="918972" y="2437728"/>
            <a:ext cx="5303520" cy="6325851"/>
          </a:xfrm>
        </p:spPr>
        <p:txBody>
          <a:bodyPr>
            <a:normAutofit/>
          </a:bodyPr>
          <a:lstStyle>
            <a:lvl1pPr>
              <a:lnSpc>
                <a:spcPct val="110000"/>
              </a:lnSpc>
              <a:spcBef>
                <a:spcPts val="0"/>
              </a:spcBef>
              <a:defRPr sz="2800">
                <a:solidFill>
                  <a:schemeClr val="bg1"/>
                </a:solidFill>
              </a:defRPr>
            </a:lvl1pPr>
            <a:lvl2pPr>
              <a:lnSpc>
                <a:spcPct val="110000"/>
              </a:lnSpc>
              <a:spcBef>
                <a:spcPts val="0"/>
              </a:spcBef>
              <a:defRPr sz="2800">
                <a:solidFill>
                  <a:schemeClr val="bg1"/>
                </a:solidFill>
              </a:defRPr>
            </a:lvl2pPr>
            <a:lvl3pPr>
              <a:lnSpc>
                <a:spcPct val="110000"/>
              </a:lnSpc>
              <a:spcBef>
                <a:spcPts val="0"/>
              </a:spcBef>
              <a:defRPr sz="2800">
                <a:solidFill>
                  <a:schemeClr val="bg1"/>
                </a:solidFill>
              </a:defRPr>
            </a:lvl3pPr>
            <a:lvl4pPr>
              <a:lnSpc>
                <a:spcPct val="110000"/>
              </a:lnSpc>
              <a:spcBef>
                <a:spcPts val="0"/>
              </a:spcBef>
              <a:defRPr sz="28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15D4EA1A-AFD3-FE33-791E-2576D3414096}"/>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88FE9CDF-4B22-2AEC-D3B4-2114FED224F7}"/>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C385E363-0518-8836-E86B-81440D4AE929}"/>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Content Placeholder 2">
            <a:extLst>
              <a:ext uri="{FF2B5EF4-FFF2-40B4-BE49-F238E27FC236}">
                <a16:creationId xmlns:a16="http://schemas.microsoft.com/office/drawing/2014/main" id="{0CD8EE9B-5A2D-A2FD-AB31-0B7F5AF0C290}"/>
              </a:ext>
            </a:extLst>
          </p:cNvPr>
          <p:cNvSpPr>
            <a:spLocks noGrp="1"/>
          </p:cNvSpPr>
          <p:nvPr>
            <p:ph sz="half" idx="13"/>
          </p:nvPr>
        </p:nvSpPr>
        <p:spPr>
          <a:xfrm>
            <a:off x="6492240" y="2456488"/>
            <a:ext cx="5303520" cy="6307092"/>
          </a:xfrm>
        </p:spPr>
        <p:txBody>
          <a:bodyPr>
            <a:normAutofit/>
          </a:bodyPr>
          <a:lstStyle>
            <a:lvl1pPr>
              <a:lnSpc>
                <a:spcPct val="110000"/>
              </a:lnSpc>
              <a:spcBef>
                <a:spcPts val="0"/>
              </a:spcBef>
              <a:defRPr sz="2800">
                <a:solidFill>
                  <a:schemeClr val="bg1"/>
                </a:solidFill>
              </a:defRPr>
            </a:lvl1pPr>
            <a:lvl2pPr>
              <a:lnSpc>
                <a:spcPct val="110000"/>
              </a:lnSpc>
              <a:spcBef>
                <a:spcPts val="0"/>
              </a:spcBef>
              <a:defRPr sz="2800">
                <a:solidFill>
                  <a:schemeClr val="bg1"/>
                </a:solidFill>
              </a:defRPr>
            </a:lvl2pPr>
            <a:lvl3pPr>
              <a:lnSpc>
                <a:spcPct val="110000"/>
              </a:lnSpc>
              <a:spcBef>
                <a:spcPts val="0"/>
              </a:spcBef>
              <a:defRPr sz="2800">
                <a:solidFill>
                  <a:schemeClr val="bg1"/>
                </a:solidFill>
              </a:defRPr>
            </a:lvl3pPr>
            <a:lvl4pPr>
              <a:lnSpc>
                <a:spcPct val="110000"/>
              </a:lnSpc>
              <a:spcBef>
                <a:spcPts val="0"/>
              </a:spcBef>
              <a:defRPr sz="28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a:extLst>
              <a:ext uri="{FF2B5EF4-FFF2-40B4-BE49-F238E27FC236}">
                <a16:creationId xmlns:a16="http://schemas.microsoft.com/office/drawing/2014/main" id="{BAA7768E-ADFA-A429-D505-997BA11329E8}"/>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82451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with 2 boxes">
    <p:bg>
      <p:bgPr>
        <a:solidFill>
          <a:srgbClr val="2F3D4C"/>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E7660AF-9DC3-B9D2-2069-4B842805744A}"/>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3" name="SCDE logo" descr="South Carolina Department of Education logo ">
            <a:extLst>
              <a:ext uri="{FF2B5EF4-FFF2-40B4-BE49-F238E27FC236}">
                <a16:creationId xmlns:a16="http://schemas.microsoft.com/office/drawing/2014/main" id="{AE1892C7-250F-529E-EF3D-9D54585E9B74}"/>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999AEB75-2960-EF56-B9C2-F330873E2D9F}"/>
              </a:ext>
            </a:extLst>
          </p:cNvPr>
          <p:cNvSpPr>
            <a:spLocks noGrp="1"/>
          </p:cNvSpPr>
          <p:nvPr>
            <p:ph type="title" hasCustomPrompt="1"/>
          </p:nvPr>
        </p:nvSpPr>
        <p:spPr>
          <a:xfrm>
            <a:off x="942110" y="547688"/>
            <a:ext cx="16445345" cy="1097280"/>
          </a:xfrm>
        </p:spPr>
        <p:txBody>
          <a:bodyPr anchor="t">
            <a:normAutofit/>
          </a:bodyPr>
          <a:lstStyle>
            <a:lvl1pPr>
              <a:lnSpc>
                <a:spcPct val="100000"/>
              </a:lnSpc>
              <a:defRPr sz="5000" b="1">
                <a:solidFill>
                  <a:schemeClr val="bg1"/>
                </a:solidFill>
              </a:defRPr>
            </a:lvl1pPr>
          </a:lstStyle>
          <a:p>
            <a:r>
              <a:rPr lang="en-US" dirty="0"/>
              <a:t>Comparison with 2 boxes and footer</a:t>
            </a:r>
          </a:p>
        </p:txBody>
      </p:sp>
      <p:sp>
        <p:nvSpPr>
          <p:cNvPr id="3" name="Text Placeholder 2">
            <a:extLst>
              <a:ext uri="{FF2B5EF4-FFF2-40B4-BE49-F238E27FC236}">
                <a16:creationId xmlns:a16="http://schemas.microsoft.com/office/drawing/2014/main" id="{C3C98553-E0A0-8B74-8785-F5DC412AF7D6}"/>
              </a:ext>
            </a:extLst>
          </p:cNvPr>
          <p:cNvSpPr>
            <a:spLocks noGrp="1"/>
          </p:cNvSpPr>
          <p:nvPr>
            <p:ph type="body" idx="1"/>
          </p:nvPr>
        </p:nvSpPr>
        <p:spPr>
          <a:xfrm>
            <a:off x="958793" y="2371986"/>
            <a:ext cx="7736681" cy="731520"/>
          </a:xfrm>
        </p:spPr>
        <p:txBody>
          <a:bodyPr anchor="ctr">
            <a:normAutofit/>
          </a:bodyPr>
          <a:lstStyle>
            <a:lvl1pPr marL="0" indent="0" algn="ctr">
              <a:buNone/>
              <a:defRPr sz="2800" b="1">
                <a:solidFill>
                  <a:schemeClr val="bg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60C08-9824-F1CD-E5C5-34DC0B80A42E}"/>
              </a:ext>
            </a:extLst>
          </p:cNvPr>
          <p:cNvSpPr>
            <a:spLocks noGrp="1"/>
          </p:cNvSpPr>
          <p:nvPr>
            <p:ph sz="half" idx="2"/>
          </p:nvPr>
        </p:nvSpPr>
        <p:spPr>
          <a:xfrm>
            <a:off x="942110" y="3314700"/>
            <a:ext cx="7736681" cy="5440076"/>
          </a:xfrm>
        </p:spPr>
        <p:txBody>
          <a:bodyPr>
            <a:normAutofit/>
          </a:bodyPr>
          <a:lstStyle>
            <a:lvl1pPr>
              <a:lnSpc>
                <a:spcPct val="110000"/>
              </a:lnSpc>
              <a:spcBef>
                <a:spcPts val="0"/>
              </a:spcBef>
              <a:defRPr sz="2600">
                <a:solidFill>
                  <a:schemeClr val="bg1"/>
                </a:solidFill>
              </a:defRPr>
            </a:lvl1pPr>
            <a:lvl2pPr>
              <a:lnSpc>
                <a:spcPct val="110000"/>
              </a:lnSpc>
              <a:spcBef>
                <a:spcPts val="0"/>
              </a:spcBef>
              <a:defRPr sz="2600">
                <a:solidFill>
                  <a:schemeClr val="bg1"/>
                </a:solidFill>
              </a:defRPr>
            </a:lvl2pPr>
            <a:lvl3pPr>
              <a:lnSpc>
                <a:spcPct val="110000"/>
              </a:lnSpc>
              <a:spcBef>
                <a:spcPts val="0"/>
              </a:spcBef>
              <a:defRPr sz="2600">
                <a:solidFill>
                  <a:schemeClr val="bg1"/>
                </a:solidFill>
              </a:defRPr>
            </a:lvl3pPr>
            <a:lvl4pPr>
              <a:lnSpc>
                <a:spcPct val="110000"/>
              </a:lnSpc>
              <a:spcBef>
                <a:spcPts val="0"/>
              </a:spcBef>
              <a:defRPr sz="2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382C1085-122A-9CFF-0F7A-EE58766756FD}"/>
              </a:ext>
            </a:extLst>
          </p:cNvPr>
          <p:cNvSpPr>
            <a:spLocks noGrp="1"/>
          </p:cNvSpPr>
          <p:nvPr>
            <p:ph type="body" sz="quarter" idx="3"/>
          </p:nvPr>
        </p:nvSpPr>
        <p:spPr>
          <a:xfrm>
            <a:off x="9577760" y="2371986"/>
            <a:ext cx="7774782" cy="731520"/>
          </a:xfrm>
        </p:spPr>
        <p:txBody>
          <a:bodyPr anchor="ctr">
            <a:normAutofit/>
          </a:bodyPr>
          <a:lstStyle>
            <a:lvl1pPr marL="0" indent="0" algn="ctr">
              <a:buNone/>
              <a:defRPr sz="2800" b="1">
                <a:solidFill>
                  <a:schemeClr val="bg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A0948-D44B-B0FA-FF24-9E037997358B}"/>
              </a:ext>
            </a:extLst>
          </p:cNvPr>
          <p:cNvSpPr>
            <a:spLocks noGrp="1"/>
          </p:cNvSpPr>
          <p:nvPr>
            <p:ph sz="quarter" idx="4"/>
          </p:nvPr>
        </p:nvSpPr>
        <p:spPr>
          <a:xfrm>
            <a:off x="9609213" y="3314700"/>
            <a:ext cx="7774782" cy="5440076"/>
          </a:xfrm>
        </p:spPr>
        <p:txBody>
          <a:bodyPr>
            <a:normAutofit/>
          </a:bodyPr>
          <a:lstStyle>
            <a:lvl1pPr>
              <a:lnSpc>
                <a:spcPct val="110000"/>
              </a:lnSpc>
              <a:spcBef>
                <a:spcPts val="0"/>
              </a:spcBef>
              <a:defRPr sz="2600">
                <a:solidFill>
                  <a:schemeClr val="bg1"/>
                </a:solidFill>
              </a:defRPr>
            </a:lvl1pPr>
            <a:lvl2pPr>
              <a:lnSpc>
                <a:spcPct val="110000"/>
              </a:lnSpc>
              <a:spcBef>
                <a:spcPts val="0"/>
              </a:spcBef>
              <a:defRPr sz="2600">
                <a:solidFill>
                  <a:schemeClr val="bg1"/>
                </a:solidFill>
              </a:defRPr>
            </a:lvl2pPr>
            <a:lvl3pPr>
              <a:lnSpc>
                <a:spcPct val="110000"/>
              </a:lnSpc>
              <a:spcBef>
                <a:spcPts val="0"/>
              </a:spcBef>
              <a:defRPr sz="2600">
                <a:solidFill>
                  <a:schemeClr val="bg1"/>
                </a:solidFill>
              </a:defRPr>
            </a:lvl3pPr>
            <a:lvl4pPr>
              <a:lnSpc>
                <a:spcPct val="110000"/>
              </a:lnSpc>
              <a:spcBef>
                <a:spcPts val="0"/>
              </a:spcBef>
              <a:defRPr sz="2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09FDF6F0-6C8C-CF39-2D0F-DC5E18E9629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8" name="Footer Placeholder 7">
            <a:extLst>
              <a:ext uri="{FF2B5EF4-FFF2-40B4-BE49-F238E27FC236}">
                <a16:creationId xmlns:a16="http://schemas.microsoft.com/office/drawing/2014/main" id="{62426D22-60B6-DC3A-E908-0B8868932C6E}"/>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9" name="Slide Number Placeholder 8">
            <a:extLst>
              <a:ext uri="{FF2B5EF4-FFF2-40B4-BE49-F238E27FC236}">
                <a16:creationId xmlns:a16="http://schemas.microsoft.com/office/drawing/2014/main" id="{3B91734A-479A-D485-4919-57CEAA3816F6}"/>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14" name="Picture 13">
            <a:extLst>
              <a:ext uri="{FF2B5EF4-FFF2-40B4-BE49-F238E27FC236}">
                <a16:creationId xmlns:a16="http://schemas.microsoft.com/office/drawing/2014/main" id="{129765DB-741E-0449-2A66-482A1AA784A6}"/>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232883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ntro slide - do not use">
    <p:bg>
      <p:bgPr>
        <a:solidFill>
          <a:srgbClr val="2F3D4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EB75-2960-EF56-B9C2-F330873E2D9F}"/>
              </a:ext>
            </a:extLst>
          </p:cNvPr>
          <p:cNvSpPr>
            <a:spLocks noGrp="1"/>
          </p:cNvSpPr>
          <p:nvPr>
            <p:ph type="title" hasCustomPrompt="1"/>
          </p:nvPr>
        </p:nvSpPr>
        <p:spPr>
          <a:xfrm>
            <a:off x="942110" y="547688"/>
            <a:ext cx="16445345" cy="1097280"/>
          </a:xfrm>
        </p:spPr>
        <p:txBody>
          <a:bodyPr anchor="t">
            <a:normAutofit/>
          </a:bodyPr>
          <a:lstStyle>
            <a:lvl1pPr>
              <a:lnSpc>
                <a:spcPct val="100000"/>
              </a:lnSpc>
              <a:defRPr sz="5000" b="1">
                <a:solidFill>
                  <a:schemeClr val="bg1"/>
                </a:solidFill>
              </a:defRPr>
            </a:lvl1pPr>
          </a:lstStyle>
          <a:p>
            <a:r>
              <a:rPr lang="en-US" dirty="0"/>
              <a:t>Introduction slide – do not use! </a:t>
            </a:r>
          </a:p>
        </p:txBody>
      </p:sp>
      <p:sp>
        <p:nvSpPr>
          <p:cNvPr id="3" name="Text Placeholder 2">
            <a:extLst>
              <a:ext uri="{FF2B5EF4-FFF2-40B4-BE49-F238E27FC236}">
                <a16:creationId xmlns:a16="http://schemas.microsoft.com/office/drawing/2014/main" id="{C3C98553-E0A0-8B74-8785-F5DC412AF7D6}"/>
              </a:ext>
            </a:extLst>
          </p:cNvPr>
          <p:cNvSpPr>
            <a:spLocks noGrp="1"/>
          </p:cNvSpPr>
          <p:nvPr>
            <p:ph type="body" idx="1"/>
          </p:nvPr>
        </p:nvSpPr>
        <p:spPr>
          <a:xfrm>
            <a:off x="942110" y="2354580"/>
            <a:ext cx="7736681" cy="731520"/>
          </a:xfrm>
        </p:spPr>
        <p:txBody>
          <a:bodyPr anchor="ctr">
            <a:normAutofit/>
          </a:bodyPr>
          <a:lstStyle>
            <a:lvl1pPr marL="0" indent="0" algn="ctr">
              <a:buNone/>
              <a:defRPr sz="2800" b="1">
                <a:solidFill>
                  <a:schemeClr val="bg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60C08-9824-F1CD-E5C5-34DC0B80A42E}"/>
              </a:ext>
            </a:extLst>
          </p:cNvPr>
          <p:cNvSpPr>
            <a:spLocks noGrp="1"/>
          </p:cNvSpPr>
          <p:nvPr>
            <p:ph sz="half" idx="2"/>
          </p:nvPr>
        </p:nvSpPr>
        <p:spPr>
          <a:xfrm>
            <a:off x="942110" y="3314700"/>
            <a:ext cx="7736681" cy="5440076"/>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382C1085-122A-9CFF-0F7A-EE58766756FD}"/>
              </a:ext>
            </a:extLst>
          </p:cNvPr>
          <p:cNvSpPr>
            <a:spLocks noGrp="1"/>
          </p:cNvSpPr>
          <p:nvPr>
            <p:ph type="body" sz="quarter" idx="3"/>
          </p:nvPr>
        </p:nvSpPr>
        <p:spPr>
          <a:xfrm>
            <a:off x="9609213" y="2354580"/>
            <a:ext cx="7774782" cy="640080"/>
          </a:xfrm>
        </p:spPr>
        <p:txBody>
          <a:bodyPr anchor="ctr">
            <a:normAutofit/>
          </a:bodyPr>
          <a:lstStyle>
            <a:lvl1pPr marL="0" indent="0" algn="ctr">
              <a:buNone/>
              <a:defRPr sz="2800" b="1">
                <a:solidFill>
                  <a:schemeClr val="bg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A0948-D44B-B0FA-FF24-9E037997358B}"/>
              </a:ext>
            </a:extLst>
          </p:cNvPr>
          <p:cNvSpPr>
            <a:spLocks noGrp="1"/>
          </p:cNvSpPr>
          <p:nvPr>
            <p:ph sz="quarter" idx="4"/>
          </p:nvPr>
        </p:nvSpPr>
        <p:spPr>
          <a:xfrm>
            <a:off x="9609213" y="3314700"/>
            <a:ext cx="7774782" cy="5440076"/>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09FDF6F0-6C8C-CF39-2D0F-DC5E18E9629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8" name="Footer Placeholder 7">
            <a:extLst>
              <a:ext uri="{FF2B5EF4-FFF2-40B4-BE49-F238E27FC236}">
                <a16:creationId xmlns:a16="http://schemas.microsoft.com/office/drawing/2014/main" id="{62426D22-60B6-DC3A-E908-0B8868932C6E}"/>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9" name="Slide Number Placeholder 8">
            <a:extLst>
              <a:ext uri="{FF2B5EF4-FFF2-40B4-BE49-F238E27FC236}">
                <a16:creationId xmlns:a16="http://schemas.microsoft.com/office/drawing/2014/main" id="{3B91734A-479A-D485-4919-57CEAA3816F6}"/>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12" name="Picture 11">
            <a:extLst>
              <a:ext uri="{FF2B5EF4-FFF2-40B4-BE49-F238E27FC236}">
                <a16:creationId xmlns:a16="http://schemas.microsoft.com/office/drawing/2014/main" id="{CD7B5441-957E-764A-2A5B-31D36BB58513}"/>
              </a:ext>
            </a:extLst>
          </p:cNvPr>
          <p:cNvPicPr>
            <a:picLocks noChangeAspect="1"/>
          </p:cNvPicPr>
          <p:nvPr userDrawn="1"/>
        </p:nvPicPr>
        <p:blipFill>
          <a:blip r:embed="rId2"/>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907291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2F3D4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72286C-A10D-2147-4B2F-D04B51C7A265}"/>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2" name="SCDE logo" descr="South Carolina Department of Education logo ">
            <a:extLst>
              <a:ext uri="{FF2B5EF4-FFF2-40B4-BE49-F238E27FC236}">
                <a16:creationId xmlns:a16="http://schemas.microsoft.com/office/drawing/2014/main" id="{0F42C22C-EB47-219D-24BC-66F0E03E4960}"/>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3EB8B3B-F32B-E702-A833-508A696075A5}"/>
              </a:ext>
            </a:extLst>
          </p:cNvPr>
          <p:cNvSpPr>
            <a:spLocks noGrp="1"/>
          </p:cNvSpPr>
          <p:nvPr>
            <p:ph type="title" hasCustomPrompt="1"/>
          </p:nvPr>
        </p:nvSpPr>
        <p:spPr>
          <a:xfrm>
            <a:off x="885251" y="685800"/>
            <a:ext cx="6272788" cy="1743122"/>
          </a:xfrm>
        </p:spPr>
        <p:txBody>
          <a:bodyPr anchor="t">
            <a:normAutofit/>
          </a:bodyPr>
          <a:lstStyle>
            <a:lvl1pPr>
              <a:lnSpc>
                <a:spcPct val="100000"/>
              </a:lnSpc>
              <a:defRPr sz="5000" b="1">
                <a:solidFill>
                  <a:schemeClr val="bg1"/>
                </a:solidFill>
              </a:defRPr>
            </a:lvl1pPr>
          </a:lstStyle>
          <a:p>
            <a:r>
              <a:rPr lang="en-US" dirty="0"/>
              <a:t>Click to edit Master title style </a:t>
            </a:r>
          </a:p>
        </p:txBody>
      </p:sp>
      <p:sp>
        <p:nvSpPr>
          <p:cNvPr id="3" name="Content Placeholder 2">
            <a:extLst>
              <a:ext uri="{FF2B5EF4-FFF2-40B4-BE49-F238E27FC236}">
                <a16:creationId xmlns:a16="http://schemas.microsoft.com/office/drawing/2014/main" id="{43E6D1BA-DC7D-F075-0930-F9EA69D9313E}"/>
              </a:ext>
            </a:extLst>
          </p:cNvPr>
          <p:cNvSpPr>
            <a:spLocks noGrp="1"/>
          </p:cNvSpPr>
          <p:nvPr>
            <p:ph idx="1" hasCustomPrompt="1"/>
          </p:nvPr>
        </p:nvSpPr>
        <p:spPr>
          <a:xfrm>
            <a:off x="8229600" y="685802"/>
            <a:ext cx="8803482" cy="8105775"/>
          </a:xfrm>
        </p:spPr>
        <p:txBody>
          <a:bodyPr>
            <a:normAutofit/>
          </a:bodyPr>
          <a:lstStyle>
            <a:lvl1pPr marL="0" indent="0">
              <a:lnSpc>
                <a:spcPct val="110000"/>
              </a:lnSpc>
              <a:spcBef>
                <a:spcPts val="0"/>
              </a:spcBef>
              <a:buNone/>
              <a:defRPr sz="2800">
                <a:solidFill>
                  <a:schemeClr val="bg1"/>
                </a:solidFill>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err="1"/>
              <a:t>adipisicing</a:t>
            </a:r>
            <a:r>
              <a:rPr lang="en-US" dirty="0"/>
              <a:t> </a:t>
            </a:r>
            <a:r>
              <a:rPr lang="en-US" dirty="0" err="1"/>
              <a:t>fugiat</a:t>
            </a:r>
            <a:r>
              <a:rPr lang="en-US" dirty="0"/>
              <a:t> </a:t>
            </a:r>
            <a:r>
              <a:rPr lang="en-US" dirty="0" err="1"/>
              <a:t>irure</a:t>
            </a:r>
            <a:r>
              <a:rPr lang="en-US" dirty="0"/>
              <a:t> </a:t>
            </a:r>
            <a:r>
              <a:rPr lang="en-US" dirty="0" err="1"/>
              <a:t>aliqua</a:t>
            </a:r>
            <a:r>
              <a:rPr lang="en-US" dirty="0"/>
              <a:t> </a:t>
            </a:r>
            <a:r>
              <a:rPr lang="en-US" dirty="0" err="1"/>
              <a:t>anim</a:t>
            </a:r>
            <a:r>
              <a:rPr lang="en-US" dirty="0"/>
              <a:t> </a:t>
            </a:r>
            <a:r>
              <a:rPr lang="en-US" dirty="0" err="1"/>
              <a:t>voluptate</a:t>
            </a:r>
            <a:r>
              <a:rPr lang="en-US" dirty="0"/>
              <a:t> cupidatat labore </a:t>
            </a:r>
            <a:r>
              <a:rPr lang="en-US" dirty="0" err="1"/>
              <a:t>laborum</a:t>
            </a:r>
            <a:r>
              <a:rPr lang="en-US" dirty="0"/>
              <a:t> </a:t>
            </a:r>
            <a:r>
              <a:rPr lang="en-US" dirty="0" err="1"/>
              <a:t>amet</a:t>
            </a:r>
            <a:r>
              <a:rPr lang="en-US" dirty="0"/>
              <a:t> </a:t>
            </a:r>
            <a:r>
              <a:rPr lang="en-US" dirty="0" err="1"/>
              <a:t>irure</a:t>
            </a:r>
            <a:r>
              <a:rPr lang="en-US" dirty="0"/>
              <a:t> cupidatat dolore do </a:t>
            </a:r>
            <a:r>
              <a:rPr lang="en-US" dirty="0" err="1"/>
              <a:t>aliqua</a:t>
            </a:r>
            <a:r>
              <a:rPr lang="en-US" dirty="0"/>
              <a:t> magna ipsum non Lorem do </a:t>
            </a:r>
            <a:r>
              <a:rPr lang="en-US" dirty="0" err="1"/>
              <a:t>laborum</a:t>
            </a:r>
            <a:r>
              <a:rPr lang="en-US" dirty="0"/>
              <a:t> </a:t>
            </a:r>
            <a:r>
              <a:rPr lang="en-US" dirty="0" err="1"/>
              <a:t>sint</a:t>
            </a:r>
            <a:r>
              <a:rPr lang="en-US" dirty="0"/>
              <a:t> labore cupidatat </a:t>
            </a:r>
            <a:r>
              <a:rPr lang="en-US" dirty="0" err="1"/>
              <a:t>pariatur</a:t>
            </a:r>
            <a:r>
              <a:rPr lang="en-US" dirty="0"/>
              <a:t> </a:t>
            </a:r>
            <a:r>
              <a:rPr lang="en-US" dirty="0" err="1"/>
              <a:t>ut</a:t>
            </a:r>
            <a:r>
              <a:rPr lang="en-US" dirty="0"/>
              <a:t> </a:t>
            </a:r>
            <a:r>
              <a:rPr lang="en-US" dirty="0" err="1"/>
              <a:t>deserunt</a:t>
            </a:r>
            <a:r>
              <a:rPr lang="en-US" dirty="0"/>
              <a:t> </a:t>
            </a:r>
            <a:r>
              <a:rPr lang="en-US" dirty="0" err="1"/>
              <a:t>ut</a:t>
            </a:r>
            <a:r>
              <a:rPr lang="en-US" dirty="0"/>
              <a:t> </a:t>
            </a:r>
            <a:r>
              <a:rPr lang="en-US" dirty="0" err="1"/>
              <a:t>officia</a:t>
            </a:r>
            <a:r>
              <a:rPr lang="en-US" dirty="0"/>
              <a:t> ad sit </a:t>
            </a:r>
            <a:r>
              <a:rPr lang="en-US" dirty="0" err="1"/>
              <a:t>eu</a:t>
            </a:r>
            <a:r>
              <a:rPr lang="en-US" dirty="0"/>
              <a:t> do </a:t>
            </a:r>
            <a:r>
              <a:rPr lang="en-US" dirty="0" err="1"/>
              <a:t>enim</a:t>
            </a:r>
            <a:r>
              <a:rPr lang="en-US" dirty="0"/>
              <a:t> adipisicing magna </a:t>
            </a:r>
            <a:r>
              <a:rPr lang="en-US" dirty="0" err="1"/>
              <a:t>aute</a:t>
            </a:r>
            <a:r>
              <a:rPr lang="en-US" dirty="0"/>
              <a:t> Lorem dolor </a:t>
            </a:r>
            <a:r>
              <a:rPr lang="en-US" dirty="0" err="1"/>
              <a:t>irure</a:t>
            </a:r>
            <a:r>
              <a:rPr lang="en-US" dirty="0"/>
              <a:t> </a:t>
            </a:r>
            <a:r>
              <a:rPr lang="en-US" dirty="0" err="1"/>
              <a:t>eiusmod</a:t>
            </a:r>
            <a:r>
              <a:rPr lang="en-US" dirty="0"/>
              <a:t> </a:t>
            </a:r>
            <a:r>
              <a:rPr lang="en-US" dirty="0" err="1"/>
              <a:t>elit</a:t>
            </a:r>
            <a:r>
              <a:rPr lang="en-US" dirty="0"/>
              <a:t> </a:t>
            </a:r>
            <a:r>
              <a:rPr lang="en-US" dirty="0" err="1"/>
              <a:t>aute</a:t>
            </a:r>
            <a:r>
              <a:rPr lang="en-US" dirty="0"/>
              <a:t> </a:t>
            </a:r>
            <a:r>
              <a:rPr lang="en-US" dirty="0" err="1"/>
              <a:t>irure</a:t>
            </a:r>
            <a:r>
              <a:rPr lang="en-US" dirty="0"/>
              <a:t> </a:t>
            </a:r>
            <a:r>
              <a:rPr lang="en-US" dirty="0" err="1"/>
              <a:t>incididunt</a:t>
            </a:r>
            <a:r>
              <a:rPr lang="en-US" dirty="0"/>
              <a:t> </a:t>
            </a:r>
            <a:r>
              <a:rPr lang="en-US" dirty="0" err="1"/>
              <a:t>anim</a:t>
            </a:r>
            <a:r>
              <a:rPr lang="en-US" dirty="0"/>
              <a:t> </a:t>
            </a:r>
            <a:r>
              <a:rPr lang="en-US" dirty="0" err="1"/>
              <a:t>velit</a:t>
            </a:r>
            <a:r>
              <a:rPr lang="en-US" dirty="0"/>
              <a: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r>
              <a:rPr lang="en-US" dirty="0" err="1"/>
              <a:t>ut</a:t>
            </a:r>
            <a:r>
              <a:rPr lang="en-US" dirty="0"/>
              <a:t> </a:t>
            </a:r>
            <a:r>
              <a:rPr lang="en-US" dirty="0" err="1"/>
              <a:t>laborum</a:t>
            </a:r>
            <a:r>
              <a:rPr lang="en-US" dirty="0"/>
              <a:t> et </a:t>
            </a:r>
            <a:r>
              <a:rPr lang="en-US" dirty="0" err="1"/>
              <a:t>mollit</a:t>
            </a:r>
            <a:r>
              <a:rPr lang="en-US" dirty="0"/>
              <a:t> </a:t>
            </a:r>
            <a:r>
              <a:rPr lang="en-US" dirty="0" err="1"/>
              <a:t>mollit</a:t>
            </a:r>
            <a:r>
              <a:rPr lang="en-US" dirty="0"/>
              <a:t> </a:t>
            </a:r>
            <a:r>
              <a:rPr lang="en-US" dirty="0" err="1"/>
              <a:t>enim</a:t>
            </a:r>
            <a:r>
              <a:rPr lang="en-US" dirty="0"/>
              <a:t> </a:t>
            </a:r>
            <a:r>
              <a:rPr lang="en-US" dirty="0" err="1"/>
              <a:t>aliqua</a:t>
            </a:r>
            <a:r>
              <a:rPr lang="en-US" dirty="0"/>
              <a:t> non labore </a:t>
            </a:r>
            <a:r>
              <a:rPr lang="en-US" dirty="0" err="1"/>
              <a:t>cillum</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r>
              <a:rPr lang="en-US" dirty="0"/>
              <a:t> 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p>
          <a:p>
            <a:pPr lvl="0"/>
            <a:endParaRPr lang="en-US" dirty="0"/>
          </a:p>
        </p:txBody>
      </p:sp>
      <p:sp>
        <p:nvSpPr>
          <p:cNvPr id="4" name="Text Placeholder 3">
            <a:extLst>
              <a:ext uri="{FF2B5EF4-FFF2-40B4-BE49-F238E27FC236}">
                <a16:creationId xmlns:a16="http://schemas.microsoft.com/office/drawing/2014/main" id="{EC5CB316-9DAA-CE46-6CA5-583FBD3A4FD1}"/>
              </a:ext>
            </a:extLst>
          </p:cNvPr>
          <p:cNvSpPr>
            <a:spLocks noGrp="1"/>
          </p:cNvSpPr>
          <p:nvPr>
            <p:ph type="body" sz="half" idx="2" hasCustomPrompt="1"/>
          </p:nvPr>
        </p:nvSpPr>
        <p:spPr>
          <a:xfrm>
            <a:off x="985839" y="3314700"/>
            <a:ext cx="6272788" cy="5753082"/>
          </a:xfrm>
        </p:spPr>
        <p:txBody>
          <a:bodyPr>
            <a:noAutofit/>
          </a:bodyPr>
          <a:lstStyle>
            <a:lvl1pPr marL="0" indent="0">
              <a:lnSpc>
                <a:spcPct val="110000"/>
              </a:lnSpc>
              <a:spcBef>
                <a:spcPts val="0"/>
              </a:spcBef>
              <a:buNone/>
              <a:defRPr sz="2600">
                <a:solidFill>
                  <a:schemeClr val="bg1"/>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err="1"/>
              <a:t>fugiat</a:t>
            </a:r>
            <a:r>
              <a:rPr lang="en-US" dirty="0"/>
              <a:t> </a:t>
            </a:r>
            <a:r>
              <a:rPr lang="en-US" dirty="0" err="1"/>
              <a:t>irure</a:t>
            </a:r>
            <a:r>
              <a:rPr lang="en-US" dirty="0"/>
              <a:t> </a:t>
            </a:r>
            <a:r>
              <a:rPr lang="en-US" dirty="0" err="1"/>
              <a:t>aliqua</a:t>
            </a:r>
            <a:r>
              <a:rPr lang="en-US" dirty="0"/>
              <a:t> </a:t>
            </a:r>
            <a:r>
              <a:rPr lang="en-US" dirty="0" err="1"/>
              <a:t>anim</a:t>
            </a:r>
            <a:r>
              <a:rPr lang="en-US" dirty="0"/>
              <a:t> </a:t>
            </a:r>
            <a:r>
              <a:rPr lang="en-US" dirty="0" err="1"/>
              <a:t>voluptate</a:t>
            </a:r>
            <a:r>
              <a:rPr lang="en-US" dirty="0"/>
              <a:t> cupidatat labore </a:t>
            </a:r>
            <a:r>
              <a:rPr lang="en-US" dirty="0" err="1"/>
              <a:t>laborum</a:t>
            </a:r>
            <a:r>
              <a:rPr lang="en-US" dirty="0"/>
              <a:t> </a:t>
            </a:r>
            <a:r>
              <a:rPr lang="en-US" dirty="0" err="1"/>
              <a:t>amet</a:t>
            </a:r>
            <a:r>
              <a:rPr lang="en-US" dirty="0"/>
              <a:t> </a:t>
            </a:r>
            <a:r>
              <a:rPr lang="en-US" dirty="0" err="1"/>
              <a:t>irure</a:t>
            </a:r>
            <a:r>
              <a:rPr lang="en-US" dirty="0"/>
              <a:t> cupidatat dolore do </a:t>
            </a:r>
            <a:r>
              <a:rPr lang="en-US" dirty="0" err="1"/>
              <a:t>aliqua</a:t>
            </a:r>
            <a:r>
              <a:rPr lang="en-US" dirty="0"/>
              <a:t> magna ipsum non Lorem do </a:t>
            </a:r>
            <a:r>
              <a:rPr lang="en-US" dirty="0" err="1"/>
              <a:t>laborum</a:t>
            </a:r>
            <a:r>
              <a:rPr lang="en-US" dirty="0"/>
              <a:t> </a:t>
            </a:r>
            <a:r>
              <a:rPr lang="en-US" dirty="0" err="1"/>
              <a:t>sint</a:t>
            </a:r>
            <a:r>
              <a:rPr lang="en-US" dirty="0"/>
              <a:t> labore cupidatat </a:t>
            </a:r>
            <a:r>
              <a:rPr lang="en-US" dirty="0" err="1"/>
              <a:t>pariatur</a:t>
            </a:r>
            <a:r>
              <a:rPr lang="en-US" dirty="0"/>
              <a:t> </a:t>
            </a:r>
            <a:r>
              <a:rPr lang="en-US" dirty="0" err="1"/>
              <a:t>ut</a:t>
            </a:r>
            <a:r>
              <a:rPr lang="en-US" dirty="0"/>
              <a:t> </a:t>
            </a:r>
            <a:r>
              <a:rPr lang="en-US" dirty="0" err="1"/>
              <a:t>deserunt</a:t>
            </a:r>
            <a:r>
              <a:rPr lang="en-US" dirty="0"/>
              <a:t> </a:t>
            </a:r>
            <a:r>
              <a:rPr lang="en-US" dirty="0" err="1"/>
              <a:t>ut</a:t>
            </a:r>
            <a:r>
              <a:rPr lang="en-US" dirty="0"/>
              <a:t> </a:t>
            </a:r>
            <a:r>
              <a:rPr lang="en-US" dirty="0" err="1"/>
              <a:t>officia</a:t>
            </a:r>
            <a:r>
              <a:rPr lang="en-US" dirty="0"/>
              <a:t> ad sit </a:t>
            </a:r>
            <a:r>
              <a:rPr lang="en-US" dirty="0" err="1"/>
              <a:t>eu</a:t>
            </a:r>
            <a:r>
              <a:rPr lang="en-US" dirty="0"/>
              <a:t> do </a:t>
            </a:r>
            <a:r>
              <a:rPr lang="en-US" dirty="0" err="1"/>
              <a:t>enim</a:t>
            </a:r>
            <a:r>
              <a:rPr lang="en-US" dirty="0"/>
              <a:t> adipisicing magna </a:t>
            </a:r>
            <a:r>
              <a:rPr lang="en-US" dirty="0" err="1"/>
              <a:t>aute</a:t>
            </a:r>
            <a:r>
              <a:rPr lang="en-US" dirty="0"/>
              <a:t> Lorem dolor </a:t>
            </a:r>
            <a:r>
              <a:rPr lang="en-US" dirty="0" err="1"/>
              <a:t>irure</a:t>
            </a:r>
            <a:r>
              <a:rPr lang="en-US" dirty="0"/>
              <a:t> </a:t>
            </a:r>
            <a:r>
              <a:rPr lang="en-US" dirty="0" err="1"/>
              <a:t>eiusmod</a:t>
            </a:r>
            <a:r>
              <a:rPr lang="en-US" dirty="0"/>
              <a:t> </a:t>
            </a:r>
            <a:r>
              <a:rPr lang="en-US" dirty="0" err="1"/>
              <a:t>elit</a:t>
            </a:r>
            <a:r>
              <a:rPr lang="en-US" dirty="0"/>
              <a:t> </a:t>
            </a:r>
            <a:r>
              <a:rPr lang="en-US" dirty="0" err="1"/>
              <a:t>aute</a:t>
            </a:r>
            <a:r>
              <a:rPr lang="en-US" dirty="0"/>
              <a:t> </a:t>
            </a:r>
            <a:r>
              <a:rPr lang="en-US" dirty="0" err="1"/>
              <a:t>irure</a:t>
            </a:r>
            <a:r>
              <a:rPr lang="en-US" dirty="0"/>
              <a:t> </a:t>
            </a:r>
            <a:r>
              <a:rPr lang="en-US" dirty="0" err="1"/>
              <a:t>incididunt</a:t>
            </a:r>
            <a:r>
              <a:rPr lang="en-US" dirty="0"/>
              <a:t> </a:t>
            </a:r>
            <a:r>
              <a:rPr lang="en-US" dirty="0" err="1"/>
              <a:t>anim</a:t>
            </a:r>
            <a:r>
              <a:rPr lang="en-US" dirty="0"/>
              <a:t> </a:t>
            </a:r>
            <a:r>
              <a:rPr lang="en-US" dirty="0" err="1"/>
              <a:t>velit</a:t>
            </a:r>
            <a:r>
              <a:rPr lang="en-US" dirty="0"/>
              <a: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r>
              <a:rPr lang="en-US" dirty="0" err="1"/>
              <a:t>ut</a:t>
            </a:r>
            <a:r>
              <a:rPr lang="en-US" dirty="0"/>
              <a:t> </a:t>
            </a:r>
            <a:r>
              <a:rPr lang="en-US" dirty="0" err="1"/>
              <a:t>laborum</a:t>
            </a:r>
            <a:r>
              <a:rPr lang="en-US" dirty="0"/>
              <a:t> et </a:t>
            </a:r>
            <a:r>
              <a:rPr lang="en-US" dirty="0" err="1"/>
              <a:t>mollit</a:t>
            </a:r>
            <a:r>
              <a:rPr lang="en-US" dirty="0"/>
              <a:t> </a:t>
            </a:r>
            <a:r>
              <a:rPr lang="en-US" dirty="0" err="1"/>
              <a:t>mollit</a:t>
            </a:r>
            <a:r>
              <a:rPr lang="en-US" dirty="0"/>
              <a:t> </a:t>
            </a:r>
            <a:r>
              <a:rPr lang="en-US" dirty="0" err="1"/>
              <a:t>enim</a:t>
            </a:r>
            <a:r>
              <a:rPr lang="en-US" dirty="0"/>
              <a:t> </a:t>
            </a:r>
            <a:r>
              <a:rPr lang="en-US" dirty="0" err="1"/>
              <a:t>aliqua</a:t>
            </a:r>
            <a:r>
              <a:rPr lang="en-US" dirty="0"/>
              <a:t> non labore </a:t>
            </a:r>
            <a:r>
              <a:rPr lang="en-US" dirty="0" err="1"/>
              <a:t>cillum</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endParaRPr lang="en-US" dirty="0"/>
          </a:p>
        </p:txBody>
      </p:sp>
      <p:sp>
        <p:nvSpPr>
          <p:cNvPr id="5" name="Date Placeholder 4">
            <a:extLst>
              <a:ext uri="{FF2B5EF4-FFF2-40B4-BE49-F238E27FC236}">
                <a16:creationId xmlns:a16="http://schemas.microsoft.com/office/drawing/2014/main" id="{8A3022E1-068C-3637-72EE-8BC632AFC40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7101E39D-C426-0C02-ADD0-C1A4A9D4AE6A}"/>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F65AC733-6D88-4D21-6CB9-87808044011E}"/>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10" name="Picture 9">
            <a:extLst>
              <a:ext uri="{FF2B5EF4-FFF2-40B4-BE49-F238E27FC236}">
                <a16:creationId xmlns:a16="http://schemas.microsoft.com/office/drawing/2014/main" id="{28B8352C-6B08-2F67-F9E0-D46B6820F29B}"/>
              </a:ext>
            </a:extLst>
          </p:cNvPr>
          <p:cNvPicPr>
            <a:picLocks noChangeAspect="1"/>
          </p:cNvPicPr>
          <p:nvPr userDrawn="1"/>
        </p:nvPicPr>
        <p:blipFill>
          <a:blip r:embed="rId4"/>
          <a:stretch>
            <a:fillRect/>
          </a:stretch>
        </p:blipFill>
        <p:spPr>
          <a:xfrm rot="5400000">
            <a:off x="5016956" y="6040472"/>
            <a:ext cx="5486400" cy="15810"/>
          </a:xfrm>
          <a:prstGeom prst="rect">
            <a:avLst/>
          </a:prstGeom>
          <a:ln>
            <a:noFill/>
          </a:ln>
        </p:spPr>
      </p:pic>
      <p:pic>
        <p:nvPicPr>
          <p:cNvPr id="8" name="Picture 7">
            <a:extLst>
              <a:ext uri="{FF2B5EF4-FFF2-40B4-BE49-F238E27FC236}">
                <a16:creationId xmlns:a16="http://schemas.microsoft.com/office/drawing/2014/main" id="{16F1B112-0BDC-440C-A7A6-0AD3400FD07D}"/>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44225" y="2807443"/>
            <a:ext cx="6346486" cy="18290"/>
          </a:xfrm>
          <a:prstGeom prst="rect">
            <a:avLst/>
          </a:prstGeom>
        </p:spPr>
      </p:pic>
    </p:spTree>
    <p:extLst>
      <p:ext uri="{BB962C8B-B14F-4D97-AF65-F5344CB8AC3E}">
        <p14:creationId xmlns:p14="http://schemas.microsoft.com/office/powerpoint/2010/main" val="363412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Picture with Caption">
    <p:bg>
      <p:bgPr>
        <a:solidFill>
          <a:srgbClr val="2F3D4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0D4F7C-2098-8AE2-3D3C-F5509390FB4B}"/>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1" name="SCDE logo" descr="South Carolina Department of Education logo ">
            <a:extLst>
              <a:ext uri="{FF2B5EF4-FFF2-40B4-BE49-F238E27FC236}">
                <a16:creationId xmlns:a16="http://schemas.microsoft.com/office/drawing/2014/main" id="{86ADCA97-48F9-D4E8-35C7-58B9767854AA}"/>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3EB8B3B-F32B-E702-A833-508A696075A5}"/>
              </a:ext>
            </a:extLst>
          </p:cNvPr>
          <p:cNvSpPr>
            <a:spLocks noGrp="1"/>
          </p:cNvSpPr>
          <p:nvPr>
            <p:ph type="title" hasCustomPrompt="1"/>
          </p:nvPr>
        </p:nvSpPr>
        <p:spPr>
          <a:xfrm>
            <a:off x="885251" y="685800"/>
            <a:ext cx="6272788" cy="1669256"/>
          </a:xfrm>
        </p:spPr>
        <p:txBody>
          <a:bodyPr anchor="t">
            <a:normAutofit/>
          </a:bodyPr>
          <a:lstStyle>
            <a:lvl1pPr>
              <a:lnSpc>
                <a:spcPct val="100000"/>
              </a:lnSpc>
              <a:defRPr sz="5000" b="1">
                <a:solidFill>
                  <a:schemeClr val="bg1"/>
                </a:solidFill>
              </a:defRPr>
            </a:lvl1pPr>
          </a:lstStyle>
          <a:p>
            <a:r>
              <a:rPr lang="en-US" dirty="0"/>
              <a:t>Picture with Caption</a:t>
            </a:r>
          </a:p>
        </p:txBody>
      </p:sp>
      <p:sp>
        <p:nvSpPr>
          <p:cNvPr id="4" name="Text Placeholder 3">
            <a:extLst>
              <a:ext uri="{FF2B5EF4-FFF2-40B4-BE49-F238E27FC236}">
                <a16:creationId xmlns:a16="http://schemas.microsoft.com/office/drawing/2014/main" id="{EC5CB316-9DAA-CE46-6CA5-583FBD3A4FD1}"/>
              </a:ext>
            </a:extLst>
          </p:cNvPr>
          <p:cNvSpPr>
            <a:spLocks noGrp="1"/>
          </p:cNvSpPr>
          <p:nvPr>
            <p:ph type="body" sz="half" idx="2" hasCustomPrompt="1"/>
          </p:nvPr>
        </p:nvSpPr>
        <p:spPr>
          <a:xfrm>
            <a:off x="985838" y="3314700"/>
            <a:ext cx="6346485" cy="5488781"/>
          </a:xfrm>
        </p:spPr>
        <p:txBody>
          <a:bodyPr/>
          <a:lstStyle>
            <a:lvl1pPr marL="0" indent="0">
              <a:lnSpc>
                <a:spcPct val="110000"/>
              </a:lnSpc>
              <a:spcBef>
                <a:spcPts val="0"/>
              </a:spcBef>
              <a:buNone/>
              <a:defRPr sz="2600">
                <a:solidFill>
                  <a:schemeClr val="bg1"/>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a:t>Click to </a:t>
            </a:r>
            <a:r>
              <a:rPr lang="en-US" dirty="0" err="1"/>
              <a:t>eadipisicing</a:t>
            </a:r>
            <a:r>
              <a:rPr lang="en-US" dirty="0"/>
              <a:t> </a:t>
            </a:r>
            <a:r>
              <a:rPr lang="en-US" dirty="0" err="1"/>
              <a:t>fugiat</a:t>
            </a:r>
            <a:r>
              <a:rPr lang="en-US" dirty="0"/>
              <a:t> </a:t>
            </a:r>
            <a:r>
              <a:rPr lang="en-US" dirty="0" err="1"/>
              <a:t>irure</a:t>
            </a:r>
            <a:r>
              <a:rPr lang="en-US" dirty="0"/>
              <a:t> </a:t>
            </a:r>
            <a:r>
              <a:rPr lang="en-US" dirty="0" err="1"/>
              <a:t>aliqua</a:t>
            </a:r>
            <a:r>
              <a:rPr lang="en-US" dirty="0"/>
              <a:t> </a:t>
            </a:r>
            <a:r>
              <a:rPr lang="en-US" dirty="0" err="1"/>
              <a:t>anim</a:t>
            </a:r>
            <a:r>
              <a:rPr lang="en-US" dirty="0"/>
              <a:t> </a:t>
            </a:r>
            <a:r>
              <a:rPr lang="en-US" dirty="0" err="1"/>
              <a:t>voluptate</a:t>
            </a:r>
            <a:r>
              <a:rPr lang="en-US" dirty="0"/>
              <a:t> cupidatat labore </a:t>
            </a:r>
            <a:r>
              <a:rPr lang="en-US" dirty="0" err="1"/>
              <a:t>laborum</a:t>
            </a:r>
            <a:r>
              <a:rPr lang="en-US" dirty="0"/>
              <a:t> </a:t>
            </a:r>
            <a:r>
              <a:rPr lang="en-US" dirty="0" err="1"/>
              <a:t>amet</a:t>
            </a:r>
            <a:r>
              <a:rPr lang="en-US" dirty="0"/>
              <a:t> </a:t>
            </a:r>
            <a:r>
              <a:rPr lang="en-US" dirty="0" err="1"/>
              <a:t>irure</a:t>
            </a:r>
            <a:r>
              <a:rPr lang="en-US" dirty="0"/>
              <a:t> cupidatat dolore do </a:t>
            </a:r>
            <a:r>
              <a:rPr lang="en-US" dirty="0" err="1"/>
              <a:t>aliqua</a:t>
            </a:r>
            <a:r>
              <a:rPr lang="en-US" dirty="0"/>
              <a:t> magna ipsum non Lorem do </a:t>
            </a:r>
            <a:r>
              <a:rPr lang="en-US" dirty="0" err="1"/>
              <a:t>laborum</a:t>
            </a:r>
            <a:r>
              <a:rPr lang="en-US" dirty="0"/>
              <a:t> </a:t>
            </a:r>
            <a:r>
              <a:rPr lang="en-US" dirty="0" err="1"/>
              <a:t>sint</a:t>
            </a:r>
            <a:r>
              <a:rPr lang="en-US" dirty="0"/>
              <a:t> labore cupidatat </a:t>
            </a:r>
            <a:r>
              <a:rPr lang="en-US" dirty="0" err="1"/>
              <a:t>pariatur</a:t>
            </a:r>
            <a:r>
              <a:rPr lang="en-US" dirty="0"/>
              <a:t> </a:t>
            </a:r>
            <a:r>
              <a:rPr lang="en-US" dirty="0" err="1"/>
              <a:t>ut</a:t>
            </a:r>
            <a:r>
              <a:rPr lang="en-US" dirty="0"/>
              <a:t> </a:t>
            </a:r>
            <a:r>
              <a:rPr lang="en-US" dirty="0" err="1"/>
              <a:t>deserunt</a:t>
            </a:r>
            <a:r>
              <a:rPr lang="en-US" dirty="0"/>
              <a:t> </a:t>
            </a:r>
            <a:r>
              <a:rPr lang="en-US" dirty="0" err="1"/>
              <a:t>ut</a:t>
            </a:r>
            <a:r>
              <a:rPr lang="en-US" dirty="0"/>
              <a:t> </a:t>
            </a:r>
            <a:r>
              <a:rPr lang="en-US" dirty="0" err="1"/>
              <a:t>officia</a:t>
            </a:r>
            <a:r>
              <a:rPr lang="en-US" dirty="0"/>
              <a:t> ad sit </a:t>
            </a:r>
            <a:r>
              <a:rPr lang="en-US" dirty="0" err="1"/>
              <a:t>eu</a:t>
            </a:r>
            <a:r>
              <a:rPr lang="en-US" dirty="0"/>
              <a:t> do </a:t>
            </a:r>
            <a:r>
              <a:rPr lang="en-US" dirty="0" err="1"/>
              <a:t>enim</a:t>
            </a:r>
            <a:r>
              <a:rPr lang="en-US" dirty="0"/>
              <a:t> adipisicing magna </a:t>
            </a:r>
            <a:r>
              <a:rPr lang="en-US" dirty="0" err="1"/>
              <a:t>aute</a:t>
            </a:r>
            <a:r>
              <a:rPr lang="en-US" dirty="0"/>
              <a:t> Lorem dolor </a:t>
            </a:r>
            <a:r>
              <a:rPr lang="en-US" dirty="0" err="1"/>
              <a:t>irure</a:t>
            </a:r>
            <a:r>
              <a:rPr lang="en-US" dirty="0"/>
              <a:t> </a:t>
            </a:r>
            <a:r>
              <a:rPr lang="en-US" dirty="0" err="1"/>
              <a:t>eiusmod</a:t>
            </a:r>
            <a:r>
              <a:rPr lang="en-US" dirty="0"/>
              <a:t> </a:t>
            </a:r>
            <a:r>
              <a:rPr lang="en-US" dirty="0" err="1"/>
              <a:t>elit</a:t>
            </a:r>
            <a:r>
              <a:rPr lang="en-US" dirty="0"/>
              <a:t> </a:t>
            </a:r>
            <a:r>
              <a:rPr lang="en-US" dirty="0" err="1"/>
              <a:t>aute</a:t>
            </a:r>
            <a:r>
              <a:rPr lang="en-US" dirty="0"/>
              <a:t> </a:t>
            </a:r>
            <a:r>
              <a:rPr lang="en-US" dirty="0" err="1"/>
              <a:t>irure</a:t>
            </a:r>
            <a:r>
              <a:rPr lang="en-US" dirty="0"/>
              <a:t> </a:t>
            </a:r>
            <a:r>
              <a:rPr lang="en-US" dirty="0" err="1"/>
              <a:t>incididunt</a:t>
            </a:r>
            <a:r>
              <a:rPr lang="en-US" dirty="0"/>
              <a:t> </a:t>
            </a:r>
            <a:r>
              <a:rPr lang="en-US" dirty="0" err="1"/>
              <a:t>anim</a:t>
            </a:r>
            <a:r>
              <a:rPr lang="en-US" dirty="0"/>
              <a:t> </a:t>
            </a:r>
            <a:r>
              <a:rPr lang="en-US" dirty="0" err="1"/>
              <a:t>velit</a:t>
            </a:r>
            <a:r>
              <a:rPr lang="en-US" dirty="0"/>
              <a: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r>
              <a:rPr lang="en-US" dirty="0" err="1"/>
              <a:t>ut</a:t>
            </a:r>
            <a:r>
              <a:rPr lang="en-US" dirty="0"/>
              <a:t> </a:t>
            </a:r>
            <a:r>
              <a:rPr lang="en-US" dirty="0" err="1"/>
              <a:t>laborum</a:t>
            </a:r>
            <a:r>
              <a:rPr lang="en-US" dirty="0"/>
              <a:t> et </a:t>
            </a:r>
            <a:r>
              <a:rPr lang="en-US" dirty="0" err="1"/>
              <a:t>mollit</a:t>
            </a:r>
            <a:r>
              <a:rPr lang="en-US" dirty="0"/>
              <a:t> </a:t>
            </a:r>
            <a:r>
              <a:rPr lang="en-US" dirty="0" err="1"/>
              <a:t>mollit</a:t>
            </a:r>
            <a:r>
              <a:rPr lang="en-US" dirty="0"/>
              <a:t> </a:t>
            </a:r>
            <a:r>
              <a:rPr lang="en-US" dirty="0" err="1"/>
              <a:t>enim</a:t>
            </a:r>
            <a:r>
              <a:rPr lang="en-US" dirty="0"/>
              <a:t> </a:t>
            </a:r>
            <a:r>
              <a:rPr lang="en-US" dirty="0" err="1"/>
              <a:t>aliqua</a:t>
            </a:r>
            <a:r>
              <a:rPr lang="en-US" dirty="0"/>
              <a:t> non labore </a:t>
            </a:r>
            <a:r>
              <a:rPr lang="en-US" dirty="0" err="1"/>
              <a:t>cillum</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endParaRPr lang="en-US" dirty="0"/>
          </a:p>
        </p:txBody>
      </p:sp>
      <p:sp>
        <p:nvSpPr>
          <p:cNvPr id="3" name="Content Placeholder 2">
            <a:extLst>
              <a:ext uri="{FF2B5EF4-FFF2-40B4-BE49-F238E27FC236}">
                <a16:creationId xmlns:a16="http://schemas.microsoft.com/office/drawing/2014/main" id="{43E6D1BA-DC7D-F075-0930-F9EA69D9313E}"/>
              </a:ext>
            </a:extLst>
          </p:cNvPr>
          <p:cNvSpPr>
            <a:spLocks noGrp="1"/>
          </p:cNvSpPr>
          <p:nvPr>
            <p:ph idx="1" hasCustomPrompt="1"/>
          </p:nvPr>
        </p:nvSpPr>
        <p:spPr>
          <a:xfrm>
            <a:off x="8229600" y="685802"/>
            <a:ext cx="8803482" cy="8105775"/>
          </a:xfrm>
          <a:ln w="28575">
            <a:solidFill>
              <a:srgbClr val="F0C14C"/>
            </a:solidFill>
          </a:ln>
        </p:spPr>
        <p:txBody>
          <a:bodyPr anchor="ctr">
            <a:normAutofit/>
          </a:bodyPr>
          <a:lstStyle>
            <a:lvl1pPr marL="0" indent="0" algn="ctr">
              <a:lnSpc>
                <a:spcPct val="110000"/>
              </a:lnSpc>
              <a:spcBef>
                <a:spcPts val="0"/>
              </a:spcBef>
              <a:buNone/>
              <a:defRPr sz="4400">
                <a:solidFill>
                  <a:schemeClr val="bg1"/>
                </a:solidFill>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a:t>Insert and format picture </a:t>
            </a:r>
          </a:p>
          <a:p>
            <a:pPr lvl="0"/>
            <a:r>
              <a:rPr lang="en-US" dirty="0"/>
              <a:t>to fit allotted box frame</a:t>
            </a:r>
          </a:p>
          <a:p>
            <a:pPr lvl="0"/>
            <a:r>
              <a:rPr lang="en-US" dirty="0"/>
              <a:t>(you may adjust the height of the yellow box, not the width)</a:t>
            </a:r>
          </a:p>
          <a:p>
            <a:pPr lvl="0"/>
            <a:endParaRPr lang="en-US" dirty="0"/>
          </a:p>
        </p:txBody>
      </p:sp>
      <p:pic>
        <p:nvPicPr>
          <p:cNvPr id="9" name="Picture 8">
            <a:extLst>
              <a:ext uri="{FF2B5EF4-FFF2-40B4-BE49-F238E27FC236}">
                <a16:creationId xmlns:a16="http://schemas.microsoft.com/office/drawing/2014/main" id="{D8510209-27A1-C6F6-9969-75785144157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44225" y="2807443"/>
            <a:ext cx="6346486" cy="18290"/>
          </a:xfrm>
          <a:prstGeom prst="rect">
            <a:avLst/>
          </a:prstGeom>
        </p:spPr>
      </p:pic>
      <p:sp>
        <p:nvSpPr>
          <p:cNvPr id="5" name="Date Placeholder 4">
            <a:extLst>
              <a:ext uri="{FF2B5EF4-FFF2-40B4-BE49-F238E27FC236}">
                <a16:creationId xmlns:a16="http://schemas.microsoft.com/office/drawing/2014/main" id="{8A3022E1-068C-3637-72EE-8BC632AFC40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7101E39D-C426-0C02-ADD0-C1A4A9D4AE6A}"/>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F65AC733-6D88-4D21-6CB9-87808044011E}"/>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Tree>
    <p:extLst>
      <p:ext uri="{BB962C8B-B14F-4D97-AF65-F5344CB8AC3E}">
        <p14:creationId xmlns:p14="http://schemas.microsoft.com/office/powerpoint/2010/main" val="161664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name slide">
    <p:bg>
      <p:bgPr>
        <a:solidFill>
          <a:srgbClr val="2F3D4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B3F3E5-B314-C00D-47FE-B8BAA579D8F6}"/>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8" name="SCDE logo" descr="South Carolina Department of Education logo ">
            <a:extLst>
              <a:ext uri="{FF2B5EF4-FFF2-40B4-BE49-F238E27FC236}">
                <a16:creationId xmlns:a16="http://schemas.microsoft.com/office/drawing/2014/main" id="{BC6C8FC2-1503-FB3A-3F76-0A4FA4F8D64D}"/>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B31C1767-145D-AEB1-4B9F-15572B7E43D5}"/>
              </a:ext>
            </a:extLst>
          </p:cNvPr>
          <p:cNvSpPr>
            <a:spLocks noGrp="1"/>
          </p:cNvSpPr>
          <p:nvPr>
            <p:ph type="title" hasCustomPrompt="1"/>
          </p:nvPr>
        </p:nvSpPr>
        <p:spPr>
          <a:xfrm>
            <a:off x="8790904" y="2233652"/>
            <a:ext cx="7296150" cy="2813330"/>
          </a:xfrm>
        </p:spPr>
        <p:txBody>
          <a:bodyPr anchor="t">
            <a:noAutofit/>
          </a:bodyPr>
          <a:lstStyle>
            <a:lvl1pPr>
              <a:lnSpc>
                <a:spcPct val="100000"/>
              </a:lnSpc>
              <a:defRPr sz="8800" b="1">
                <a:solidFill>
                  <a:schemeClr val="bg1"/>
                </a:solidFill>
                <a:latin typeface="+mn-lt"/>
              </a:defRPr>
            </a:lvl1pPr>
          </a:lstStyle>
          <a:p>
            <a:r>
              <a:rPr lang="en-US" dirty="0" err="1"/>
              <a:t>Firstname</a:t>
            </a:r>
            <a:br>
              <a:rPr lang="en-US" dirty="0"/>
            </a:br>
            <a:r>
              <a:rPr lang="en-US" dirty="0" err="1"/>
              <a:t>Lastname</a:t>
            </a:r>
            <a:endParaRPr lang="en-US" dirty="0"/>
          </a:p>
        </p:txBody>
      </p:sp>
      <p:cxnSp>
        <p:nvCxnSpPr>
          <p:cNvPr id="9" name="Straight Connector 8">
            <a:extLst>
              <a:ext uri="{FF2B5EF4-FFF2-40B4-BE49-F238E27FC236}">
                <a16:creationId xmlns:a16="http://schemas.microsoft.com/office/drawing/2014/main" id="{09E24D0A-B619-0CDD-0665-C4B9269E9311}"/>
              </a:ext>
            </a:extLst>
          </p:cNvPr>
          <p:cNvCxnSpPr/>
          <p:nvPr userDrawn="1"/>
        </p:nvCxnSpPr>
        <p:spPr>
          <a:xfrm>
            <a:off x="8839200" y="5295900"/>
            <a:ext cx="7296150" cy="0"/>
          </a:xfrm>
          <a:prstGeom prst="line">
            <a:avLst/>
          </a:prstGeom>
          <a:ln>
            <a:solidFill>
              <a:srgbClr val="F0C14C"/>
            </a:solidFill>
          </a:ln>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A2BF0437-50D7-BCCD-28BB-D03E2BC5275F}"/>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8/26/2025</a:t>
            </a:fld>
            <a:endParaRPr lang="en-US" dirty="0">
              <a:solidFill>
                <a:prstClr val="black">
                  <a:tint val="82000"/>
                </a:prstClr>
              </a:solidFill>
            </a:endParaRPr>
          </a:p>
        </p:txBody>
      </p:sp>
      <p:sp>
        <p:nvSpPr>
          <p:cNvPr id="4" name="Footer Placeholder 3">
            <a:extLst>
              <a:ext uri="{FF2B5EF4-FFF2-40B4-BE49-F238E27FC236}">
                <a16:creationId xmlns:a16="http://schemas.microsoft.com/office/drawing/2014/main" id="{63E825D9-F1DB-B607-A9E0-1F88C0393ABF}"/>
              </a:ext>
            </a:extLst>
          </p:cNvPr>
          <p:cNvSpPr>
            <a:spLocks noGrp="1"/>
          </p:cNvSpPr>
          <p:nvPr>
            <p:ph type="ftr" sz="quarter" idx="11"/>
          </p:nvPr>
        </p:nvSpPr>
        <p:spPr/>
        <p:txBody>
          <a:bodyPr/>
          <a:lstStyle/>
          <a:p>
            <a:pPr defTabSz="1371600"/>
            <a:endParaRPr lang="en-US" dirty="0">
              <a:solidFill>
                <a:prstClr val="black">
                  <a:tint val="82000"/>
                </a:prstClr>
              </a:solidFill>
            </a:endParaRPr>
          </a:p>
        </p:txBody>
      </p:sp>
      <p:sp>
        <p:nvSpPr>
          <p:cNvPr id="5" name="Slide Number Placeholder 4">
            <a:extLst>
              <a:ext uri="{FF2B5EF4-FFF2-40B4-BE49-F238E27FC236}">
                <a16:creationId xmlns:a16="http://schemas.microsoft.com/office/drawing/2014/main" id="{0A4894F5-9FE4-D6B7-994B-12B177090D24}"/>
              </a:ext>
            </a:extLst>
          </p:cNvPr>
          <p:cNvSpPr>
            <a:spLocks noGrp="1"/>
          </p:cNvSpPr>
          <p:nvPr>
            <p:ph type="sldNum" sz="quarter" idx="12"/>
          </p:nvPr>
        </p:nvSpPr>
        <p:spPr/>
        <p:txBody>
          <a:bodyPr/>
          <a:lstStyle>
            <a:lvl1pPr algn="l">
              <a:defRPr/>
            </a:lvl1pPr>
          </a:lstStyle>
          <a:p>
            <a:pPr defTabSz="1371600"/>
            <a:fld id="{6198BB4C-949A-4E12-86B0-4EF15C1E3C5D}" type="slidenum">
              <a:rPr lang="en-US" smtClean="0">
                <a:solidFill>
                  <a:prstClr val="black">
                    <a:tint val="82000"/>
                  </a:prstClr>
                </a:solidFill>
              </a:rPr>
              <a:pPr defTabSz="1371600"/>
              <a:t>‹#›</a:t>
            </a:fld>
            <a:endParaRPr lang="en-US" dirty="0">
              <a:solidFill>
                <a:prstClr val="black">
                  <a:tint val="82000"/>
                </a:prstClr>
              </a:solidFill>
            </a:endParaRPr>
          </a:p>
        </p:txBody>
      </p:sp>
      <p:sp>
        <p:nvSpPr>
          <p:cNvPr id="11" name="Oval 10">
            <a:extLst>
              <a:ext uri="{FF2B5EF4-FFF2-40B4-BE49-F238E27FC236}">
                <a16:creationId xmlns:a16="http://schemas.microsoft.com/office/drawing/2014/main" id="{C48F96D2-A9CF-5427-4503-D15057B18DF5}"/>
              </a:ext>
            </a:extLst>
          </p:cNvPr>
          <p:cNvSpPr/>
          <p:nvPr userDrawn="1"/>
        </p:nvSpPr>
        <p:spPr>
          <a:xfrm>
            <a:off x="2152650" y="1983736"/>
            <a:ext cx="5486400" cy="5486400"/>
          </a:xfrm>
          <a:prstGeom prst="ellipse">
            <a:avLst/>
          </a:prstGeom>
          <a:noFill/>
          <a:ln w="76200">
            <a:solidFill>
              <a:srgbClr val="F0C1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1">
            <a:extLst>
              <a:ext uri="{FF2B5EF4-FFF2-40B4-BE49-F238E27FC236}">
                <a16:creationId xmlns:a16="http://schemas.microsoft.com/office/drawing/2014/main" id="{22806A6B-C583-2987-7774-09C08CD97C9D}"/>
              </a:ext>
            </a:extLst>
          </p:cNvPr>
          <p:cNvSpPr>
            <a:spLocks noGrp="1"/>
          </p:cNvSpPr>
          <p:nvPr>
            <p:ph sz="half" idx="1" hasCustomPrompt="1"/>
          </p:nvPr>
        </p:nvSpPr>
        <p:spPr>
          <a:xfrm>
            <a:off x="8790904" y="5511790"/>
            <a:ext cx="7344446" cy="1003310"/>
          </a:xfrm>
        </p:spPr>
        <p:txBody>
          <a:bodyPr>
            <a:noAutofit/>
          </a:bodyPr>
          <a:lstStyle>
            <a:lvl1pPr>
              <a:defRPr i="1">
                <a:solidFill>
                  <a:schemeClr val="bg1"/>
                </a:solidFill>
              </a:defRPr>
            </a:lvl1pPr>
          </a:lstStyle>
          <a:p>
            <a:pPr marL="0" indent="0">
              <a:lnSpc>
                <a:spcPct val="120000"/>
              </a:lnSpc>
              <a:buNone/>
            </a:pPr>
            <a:r>
              <a:rPr lang="en-US" dirty="0"/>
              <a:t>Title, Company</a:t>
            </a:r>
          </a:p>
        </p:txBody>
      </p:sp>
    </p:spTree>
    <p:extLst>
      <p:ext uri="{BB962C8B-B14F-4D97-AF65-F5344CB8AC3E}">
        <p14:creationId xmlns:p14="http://schemas.microsoft.com/office/powerpoint/2010/main" val="101752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SCDE logo">
    <p:bg>
      <p:bgPr>
        <a:solidFill>
          <a:srgbClr val="2F3D4C"/>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54356-DE3D-3B34-CC3A-08F472B83473}"/>
              </a:ext>
            </a:extLst>
          </p:cNvPr>
          <p:cNvSpPr>
            <a:spLocks noGrp="1"/>
          </p:cNvSpPr>
          <p:nvPr>
            <p:ph type="title" hasCustomPrompt="1"/>
          </p:nvPr>
        </p:nvSpPr>
        <p:spPr>
          <a:xfrm>
            <a:off x="6835139" y="8267700"/>
            <a:ext cx="4572000" cy="914400"/>
          </a:xfrm>
        </p:spPr>
        <p:txBody>
          <a:bodyPr anchor="ctr">
            <a:normAutofit/>
          </a:bodyPr>
          <a:lstStyle>
            <a:lvl1pPr algn="ctr">
              <a:lnSpc>
                <a:spcPct val="100000"/>
              </a:lnSpc>
              <a:defRPr sz="4400" b="1">
                <a:solidFill>
                  <a:schemeClr val="bg1"/>
                </a:solidFill>
              </a:defRPr>
            </a:lvl1pPr>
          </a:lstStyle>
          <a:p>
            <a:r>
              <a:rPr lang="en-US" dirty="0"/>
              <a:t>ed.sc.gov</a:t>
            </a:r>
          </a:p>
        </p:txBody>
      </p:sp>
      <p:pic>
        <p:nvPicPr>
          <p:cNvPr id="7" name="Picture 6" descr="2024 South Carolina Department of Education">
            <a:extLst>
              <a:ext uri="{FF2B5EF4-FFF2-40B4-BE49-F238E27FC236}">
                <a16:creationId xmlns:a16="http://schemas.microsoft.com/office/drawing/2014/main" id="{4D988EAD-12EE-78F5-0E0F-0E4B0EC55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0080" y="1028700"/>
            <a:ext cx="6862119" cy="6858000"/>
          </a:xfrm>
          <a:prstGeom prst="rect">
            <a:avLst/>
          </a:prstGeom>
        </p:spPr>
      </p:pic>
      <p:sp>
        <p:nvSpPr>
          <p:cNvPr id="3" name="Date Placeholder 2">
            <a:extLst>
              <a:ext uri="{FF2B5EF4-FFF2-40B4-BE49-F238E27FC236}">
                <a16:creationId xmlns:a16="http://schemas.microsoft.com/office/drawing/2014/main" id="{A2BF0437-50D7-BCCD-28BB-D03E2BC5275F}"/>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4" name="Footer Placeholder 3">
            <a:extLst>
              <a:ext uri="{FF2B5EF4-FFF2-40B4-BE49-F238E27FC236}">
                <a16:creationId xmlns:a16="http://schemas.microsoft.com/office/drawing/2014/main" id="{63E825D9-F1DB-B607-A9E0-1F88C0393ABF}"/>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5" name="Slide Number Placeholder 4">
            <a:extLst>
              <a:ext uri="{FF2B5EF4-FFF2-40B4-BE49-F238E27FC236}">
                <a16:creationId xmlns:a16="http://schemas.microsoft.com/office/drawing/2014/main" id="{0A4894F5-9FE4-D6B7-994B-12B177090D24}"/>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Tree>
    <p:extLst>
      <p:ext uri="{BB962C8B-B14F-4D97-AF65-F5344CB8AC3E}">
        <p14:creationId xmlns:p14="http://schemas.microsoft.com/office/powerpoint/2010/main" val="157008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rgbClr val="2F3D4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ED160C-729E-DC01-91C1-E45A5EB4DE4B}"/>
              </a:ext>
            </a:extLst>
          </p:cNvPr>
          <p:cNvGrpSpPr/>
          <p:nvPr userDrawn="1"/>
        </p:nvGrpSpPr>
        <p:grpSpPr>
          <a:xfrm>
            <a:off x="-1023066" y="8828011"/>
            <a:ext cx="18821128" cy="1254203"/>
            <a:chOff x="-1023066" y="8828011"/>
            <a:chExt cx="18821128" cy="1254203"/>
          </a:xfrm>
        </p:grpSpPr>
        <p:pic>
          <p:nvPicPr>
            <p:cNvPr id="3" name="Picture 2">
              <a:extLst>
                <a:ext uri="{FF2B5EF4-FFF2-40B4-BE49-F238E27FC236}">
                  <a16:creationId xmlns:a16="http://schemas.microsoft.com/office/drawing/2014/main" id="{B09D1160-64CA-436C-B670-2D23DD0AACF4}"/>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F641CD80-4F1B-DE0E-97B9-9E7823DD74F2}"/>
                </a:ext>
              </a:extLst>
            </p:cNvPr>
            <p:cNvPicPr>
              <a:picLocks noChangeAspect="1"/>
            </p:cNvPicPr>
            <p:nvPr userDrawn="1"/>
          </p:nvPicPr>
          <p:blipFill>
            <a:blip r:embed="rId3"/>
            <a:stretch>
              <a:fillRect/>
            </a:stretch>
          </p:blipFill>
          <p:spPr>
            <a:xfrm>
              <a:off x="16535400" y="8828011"/>
              <a:ext cx="1262662" cy="1254203"/>
            </a:xfrm>
            <a:prstGeom prst="rect">
              <a:avLst/>
            </a:prstGeom>
          </p:spPr>
        </p:pic>
      </p:grpSp>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1265995"/>
            <a:ext cx="4647438" cy="7132320"/>
          </a:xfrm>
        </p:spPr>
        <p:txBody>
          <a:bodyPr>
            <a:normAutofit/>
          </a:bodyPr>
          <a:lstStyle>
            <a:lvl1pPr>
              <a:lnSpc>
                <a:spcPct val="100000"/>
              </a:lnSpc>
              <a:defRPr sz="8800" b="1">
                <a:solidFill>
                  <a:schemeClr val="bg1"/>
                </a:solidFill>
              </a:defRPr>
            </a:lvl1pPr>
          </a:lstStyle>
          <a:p>
            <a:r>
              <a:rPr lang="en-US" dirty="0"/>
              <a:t>Agenda</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pic>
        <p:nvPicPr>
          <p:cNvPr id="4" name="Picture 3">
            <a:extLst>
              <a:ext uri="{FF2B5EF4-FFF2-40B4-BE49-F238E27FC236}">
                <a16:creationId xmlns:a16="http://schemas.microsoft.com/office/drawing/2014/main" id="{88A96615-EFF9-DD25-AEFB-EADCE296EA41}"/>
              </a:ext>
            </a:extLst>
          </p:cNvPr>
          <p:cNvPicPr>
            <a:picLocks noChangeAspect="1"/>
          </p:cNvPicPr>
          <p:nvPr userDrawn="1"/>
        </p:nvPicPr>
        <p:blipFill>
          <a:blip r:embed="rId2"/>
          <a:stretch>
            <a:fillRect/>
          </a:stretch>
        </p:blipFill>
        <p:spPr>
          <a:xfrm>
            <a:off x="5867400" y="1265995"/>
            <a:ext cx="10935" cy="7132320"/>
          </a:xfrm>
          <a:prstGeom prst="rect">
            <a:avLst/>
          </a:prstGeom>
        </p:spPr>
      </p:pic>
      <p:sp>
        <p:nvSpPr>
          <p:cNvPr id="11" name="Content Placeholder 2">
            <a:extLst>
              <a:ext uri="{FF2B5EF4-FFF2-40B4-BE49-F238E27FC236}">
                <a16:creationId xmlns:a16="http://schemas.microsoft.com/office/drawing/2014/main" id="{1DB0171C-C651-92CB-2B09-20CB26A7EE4A}"/>
              </a:ext>
            </a:extLst>
          </p:cNvPr>
          <p:cNvSpPr>
            <a:spLocks noGrp="1"/>
          </p:cNvSpPr>
          <p:nvPr>
            <p:ph idx="4294967295"/>
          </p:nvPr>
        </p:nvSpPr>
        <p:spPr>
          <a:xfrm>
            <a:off x="6727473" y="1265996"/>
            <a:ext cx="10658720" cy="7132320"/>
          </a:xfrm>
        </p:spPr>
        <p:txBody>
          <a:bodyPr anchor="ctr">
            <a:noAutofit/>
          </a:bodyPr>
          <a:lstStyle>
            <a:lvl1pPr>
              <a:defRPr sz="5400">
                <a:solidFill>
                  <a:schemeClr val="bg1"/>
                </a:solidFil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Click to edit Master text styles</a:t>
            </a:r>
          </a:p>
          <a:p>
            <a:pPr marL="0" marR="0" lvl="1"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Second level</a:t>
            </a:r>
          </a:p>
          <a:p>
            <a:pPr marL="0" marR="0" lvl="2"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Third level</a:t>
            </a:r>
          </a:p>
          <a:p>
            <a:pPr marL="0" marR="0" lvl="3"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Fourth level</a:t>
            </a:r>
          </a:p>
          <a:p>
            <a:pPr marL="0" marR="0" lvl="4"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Fifth level</a:t>
            </a:r>
            <a:endParaRPr lang="en-US" dirty="0"/>
          </a:p>
        </p:txBody>
      </p:sp>
    </p:spTree>
    <p:extLst>
      <p:ext uri="{BB962C8B-B14F-4D97-AF65-F5344CB8AC3E}">
        <p14:creationId xmlns:p14="http://schemas.microsoft.com/office/powerpoint/2010/main" val="285321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ine Item section">
    <p:bg>
      <p:bgPr>
        <a:solidFill>
          <a:srgbClr val="2F3D4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A24F8-E0C0-F79E-2D18-9ED0C519D551}"/>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4" name="SCDE logo" descr="South Carolina Department of Education logo ">
            <a:extLst>
              <a:ext uri="{FF2B5EF4-FFF2-40B4-BE49-F238E27FC236}">
                <a16:creationId xmlns:a16="http://schemas.microsoft.com/office/drawing/2014/main" id="{31730557-317E-7F61-E7D8-F3F39A889C87}"/>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9AB525F5-194F-62C4-CDC3-1B712D0676F1}"/>
              </a:ext>
            </a:extLst>
          </p:cNvPr>
          <p:cNvSpPr>
            <a:spLocks noGrp="1"/>
          </p:cNvSpPr>
          <p:nvPr>
            <p:ph type="title" hasCustomPrompt="1"/>
          </p:nvPr>
        </p:nvSpPr>
        <p:spPr>
          <a:xfrm>
            <a:off x="914400" y="3191679"/>
            <a:ext cx="16459200" cy="1371600"/>
          </a:xfrm>
        </p:spPr>
        <p:txBody>
          <a:bodyPr>
            <a:noAutofit/>
          </a:bodyPr>
          <a:lstStyle>
            <a:lvl1pPr algn="ctr">
              <a:lnSpc>
                <a:spcPct val="100000"/>
              </a:lnSpc>
              <a:defRPr sz="8800" b="1">
                <a:solidFill>
                  <a:schemeClr val="bg1"/>
                </a:solidFill>
              </a:defRPr>
            </a:lvl1pPr>
          </a:lstStyle>
          <a:p>
            <a:r>
              <a:rPr lang="en-US" dirty="0"/>
              <a:t>Agenda Item #</a:t>
            </a:r>
          </a:p>
        </p:txBody>
      </p:sp>
      <p:sp>
        <p:nvSpPr>
          <p:cNvPr id="5" name="Date Placeholder 4">
            <a:extLst>
              <a:ext uri="{FF2B5EF4-FFF2-40B4-BE49-F238E27FC236}">
                <a16:creationId xmlns:a16="http://schemas.microsoft.com/office/drawing/2014/main" id="{15D4EA1A-AFD3-FE33-791E-2576D3414096}"/>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88FE9CDF-4B22-2AEC-D3B4-2114FED224F7}"/>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C385E363-0518-8836-E86B-81440D4AE929}"/>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9" name="Picture 8">
            <a:extLst>
              <a:ext uri="{FF2B5EF4-FFF2-40B4-BE49-F238E27FC236}">
                <a16:creationId xmlns:a16="http://schemas.microsoft.com/office/drawing/2014/main" id="{CCB30407-92DB-6D23-E28D-5CA457DC0021}"/>
              </a:ext>
            </a:extLst>
          </p:cNvPr>
          <p:cNvPicPr>
            <a:picLocks noChangeAspect="1"/>
          </p:cNvPicPr>
          <p:nvPr userDrawn="1"/>
        </p:nvPicPr>
        <p:blipFill>
          <a:blip r:embed="rId4"/>
          <a:stretch>
            <a:fillRect/>
          </a:stretch>
        </p:blipFill>
        <p:spPr>
          <a:xfrm>
            <a:off x="914400" y="5175315"/>
            <a:ext cx="16459200" cy="18760"/>
          </a:xfrm>
          <a:prstGeom prst="rect">
            <a:avLst/>
          </a:prstGeom>
        </p:spPr>
      </p:pic>
      <p:pic>
        <p:nvPicPr>
          <p:cNvPr id="10" name="Picture 9">
            <a:extLst>
              <a:ext uri="{FF2B5EF4-FFF2-40B4-BE49-F238E27FC236}">
                <a16:creationId xmlns:a16="http://schemas.microsoft.com/office/drawing/2014/main" id="{3C0965D2-0741-DF84-33EC-57B9545B74D8}"/>
              </a:ext>
            </a:extLst>
          </p:cNvPr>
          <p:cNvPicPr>
            <a:picLocks noChangeAspect="1"/>
          </p:cNvPicPr>
          <p:nvPr userDrawn="1"/>
        </p:nvPicPr>
        <p:blipFill>
          <a:blip r:embed="rId5"/>
          <a:stretch>
            <a:fillRect/>
          </a:stretch>
        </p:blipFill>
        <p:spPr>
          <a:xfrm>
            <a:off x="7999982" y="732042"/>
            <a:ext cx="2288036" cy="2286000"/>
          </a:xfrm>
          <a:prstGeom prst="rect">
            <a:avLst/>
          </a:prstGeom>
        </p:spPr>
      </p:pic>
      <p:sp>
        <p:nvSpPr>
          <p:cNvPr id="19" name="Text Placeholder 18">
            <a:extLst>
              <a:ext uri="{FF2B5EF4-FFF2-40B4-BE49-F238E27FC236}">
                <a16:creationId xmlns:a16="http://schemas.microsoft.com/office/drawing/2014/main" id="{EFC849E3-7EAC-09E6-DF91-24BB92C426E1}"/>
              </a:ext>
            </a:extLst>
          </p:cNvPr>
          <p:cNvSpPr>
            <a:spLocks noGrp="1"/>
          </p:cNvSpPr>
          <p:nvPr>
            <p:ph type="body" sz="quarter" idx="13"/>
          </p:nvPr>
        </p:nvSpPr>
        <p:spPr>
          <a:xfrm>
            <a:off x="2743200" y="5678334"/>
            <a:ext cx="12801600" cy="2038350"/>
          </a:xfrm>
        </p:spPr>
        <p:txBody>
          <a:bodyPr anchor="ctr">
            <a:normAutofit/>
          </a:bodyPr>
          <a:lstStyle>
            <a:lvl1pPr marL="0" indent="0" algn="ctr">
              <a:buNone/>
              <a:defRPr sz="66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259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footer">
    <p:bg>
      <p:bgPr>
        <a:solidFill>
          <a:srgbClr val="2F3D4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AF36B-71EF-8668-0205-E9B7A2C7977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839810B2-5569-3CA0-F47E-B2FBA860036B}"/>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chemeClr val="bg1"/>
                </a:solidFill>
              </a:defRPr>
            </a:lvl1pPr>
          </a:lstStyle>
          <a:p>
            <a:r>
              <a:rPr lang="en-US" dirty="0"/>
              <a:t>Title and Content slide with footer</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p:nvPr>
        </p:nvSpPr>
        <p:spPr>
          <a:xfrm>
            <a:off x="918972" y="2175347"/>
            <a:ext cx="16450056" cy="5975668"/>
          </a:xfrm>
        </p:spPr>
        <p:txBody>
          <a:bodyPr>
            <a:normAutofit/>
          </a:bodyPr>
          <a:lstStyle>
            <a:lvl1pPr marL="0" indent="0">
              <a:buNone/>
              <a:defRPr sz="2800">
                <a:solidFill>
                  <a:schemeClr val="bg1"/>
                </a:solidFill>
              </a:defRPr>
            </a:lvl1pPr>
            <a:lvl2pPr>
              <a:defRPr sz="4200"/>
            </a:lvl2pPr>
            <a:lvl3pPr>
              <a:defRPr sz="3600"/>
            </a:lvl3pPr>
            <a:lvl4pPr>
              <a:defRPr sz="3000"/>
            </a:lvl4pPr>
          </a:lstStyle>
          <a:p>
            <a:pPr lvl="0"/>
            <a:r>
              <a:rPr lang="en-US"/>
              <a:t>Click to edit Master text styles</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pic>
        <p:nvPicPr>
          <p:cNvPr id="6" name="Picture 5">
            <a:extLst>
              <a:ext uri="{FF2B5EF4-FFF2-40B4-BE49-F238E27FC236}">
                <a16:creationId xmlns:a16="http://schemas.microsoft.com/office/drawing/2014/main" id="{06E3099C-6661-43B6-EBF5-B36CAE526212}"/>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168669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rgbClr val="2F3D4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AF36B-71EF-8668-0205-E9B7A2C7977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839810B2-5569-3CA0-F47E-B2FBA860036B}"/>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chemeClr val="bg1"/>
                </a:solidFill>
              </a:defRPr>
            </a:lvl1pPr>
          </a:lstStyle>
          <a:p>
            <a:r>
              <a:rPr lang="en-US" dirty="0"/>
              <a:t>Title and Content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p:nvPr>
        </p:nvSpPr>
        <p:spPr>
          <a:xfrm>
            <a:off x="918972" y="1817316"/>
            <a:ext cx="16450056" cy="6333699"/>
          </a:xfrm>
        </p:spPr>
        <p:txBody>
          <a:bodyPr>
            <a:normAutofit/>
          </a:bodyPr>
          <a:lstStyle>
            <a:lvl1pPr marL="0" indent="0">
              <a:buNone/>
              <a:defRPr sz="2800">
                <a:solidFill>
                  <a:schemeClr val="bg1"/>
                </a:solidFill>
              </a:defRPr>
            </a:lvl1pPr>
            <a:lvl2pPr>
              <a:defRPr sz="4200"/>
            </a:lvl2pPr>
            <a:lvl3pPr>
              <a:defRPr sz="3600"/>
            </a:lvl3pPr>
            <a:lvl4pPr>
              <a:defRPr sz="3000"/>
            </a:lvl4pPr>
          </a:lstStyle>
          <a:p>
            <a:pPr lvl="0"/>
            <a:r>
              <a:rPr lang="en-US"/>
              <a:t>Click to edit Master text styles</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Tree>
    <p:extLst>
      <p:ext uri="{BB962C8B-B14F-4D97-AF65-F5344CB8AC3E}">
        <p14:creationId xmlns:p14="http://schemas.microsoft.com/office/powerpoint/2010/main" val="52681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al footer only">
    <p:bg>
      <p:bgPr>
        <a:solidFill>
          <a:srgbClr val="2F3D4C"/>
        </a:solidFill>
        <a:effectLst/>
      </p:bgPr>
    </p:bg>
    <p:spTree>
      <p:nvGrpSpPr>
        <p:cNvPr id="1" name=""/>
        <p:cNvGrpSpPr/>
        <p:nvPr/>
      </p:nvGrpSpPr>
      <p:grpSpPr>
        <a:xfrm>
          <a:off x="0" y="0"/>
          <a:ext cx="0" cy="0"/>
          <a:chOff x="0" y="0"/>
          <a:chExt cx="0" cy="0"/>
        </a:xfrm>
      </p:grpSpPr>
      <p:pic>
        <p:nvPicPr>
          <p:cNvPr id="5" name="SCDE logo" descr="South Carolina Department of Education logo ">
            <a:extLst>
              <a:ext uri="{FF2B5EF4-FFF2-40B4-BE49-F238E27FC236}">
                <a16:creationId xmlns:a16="http://schemas.microsoft.com/office/drawing/2014/main" id="{839810B2-5569-3CA0-F47E-B2FBA860036B}"/>
              </a:ext>
            </a:extLst>
          </p:cNvPr>
          <p:cNvPicPr>
            <a:picLocks noChangeAspect="1"/>
          </p:cNvPicPr>
          <p:nvPr userDrawn="1"/>
        </p:nvPicPr>
        <p:blipFill>
          <a:blip r:embed="rId2"/>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chemeClr val="bg1"/>
                </a:solidFill>
              </a:defRPr>
            </a:lvl1pPr>
          </a:lstStyle>
          <a:p>
            <a:r>
              <a:rPr lang="en-US" dirty="0"/>
              <a:t>Title and Content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p:nvPr>
        </p:nvSpPr>
        <p:spPr>
          <a:xfrm>
            <a:off x="918972" y="1817316"/>
            <a:ext cx="16450056" cy="6333699"/>
          </a:xfrm>
        </p:spPr>
        <p:txBody>
          <a:bodyPr>
            <a:normAutofit/>
          </a:bodyPr>
          <a:lstStyle>
            <a:lvl1pPr marL="0" indent="0">
              <a:buNone/>
              <a:defRPr sz="2800">
                <a:solidFill>
                  <a:schemeClr val="bg1"/>
                </a:solidFill>
              </a:defRPr>
            </a:lvl1pPr>
            <a:lvl2pPr>
              <a:defRPr sz="4200"/>
            </a:lvl2pPr>
            <a:lvl3pPr>
              <a:defRPr sz="3600"/>
            </a:lvl3pPr>
            <a:lvl4pPr>
              <a:defRPr sz="3000"/>
            </a:lvl4pPr>
          </a:lstStyle>
          <a:p>
            <a:pPr lvl="0"/>
            <a:r>
              <a:rPr lang="en-US"/>
              <a:t>Click to edit Master text styles</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Tree>
    <p:extLst>
      <p:ext uri="{BB962C8B-B14F-4D97-AF65-F5344CB8AC3E}">
        <p14:creationId xmlns:p14="http://schemas.microsoft.com/office/powerpoint/2010/main" val="3645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option">
    <p:bg>
      <p:bgPr>
        <a:solidFill>
          <a:srgbClr val="2F3D4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chemeClr val="bg1"/>
                </a:solidFill>
              </a:defRPr>
            </a:lvl1pPr>
          </a:lstStyle>
          <a:p>
            <a:r>
              <a:rPr lang="en-US" dirty="0"/>
              <a:t>Custom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hasCustomPrompt="1"/>
          </p:nvPr>
        </p:nvSpPr>
        <p:spPr>
          <a:xfrm>
            <a:off x="918972" y="1817316"/>
            <a:ext cx="16450056" cy="7440984"/>
          </a:xfrm>
        </p:spPr>
        <p:txBody>
          <a:bodyPr>
            <a:normAutofit/>
          </a:bodyPr>
          <a:lstStyle>
            <a:lvl1pPr marL="0" indent="0">
              <a:buNone/>
              <a:defRPr sz="2800">
                <a:solidFill>
                  <a:schemeClr val="bg1"/>
                </a:solidFill>
              </a:defRPr>
            </a:lvl1pPr>
            <a:lvl2pPr>
              <a:defRPr sz="4200"/>
            </a:lvl2pPr>
            <a:lvl3pPr>
              <a:defRPr sz="3600"/>
            </a:lvl3pPr>
            <a:lvl4pPr>
              <a:defRPr sz="3000"/>
            </a:lvl4pPr>
          </a:lstStyle>
          <a:p>
            <a:pPr lvl="0"/>
            <a:r>
              <a:rPr lang="en-US" dirty="0"/>
              <a:t>Please contact Nicole Arndt, nmarndt@ed.sc.gov, to design a custom slide to fit your needs. </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Tree>
    <p:extLst>
      <p:ext uri="{BB962C8B-B14F-4D97-AF65-F5344CB8AC3E}">
        <p14:creationId xmlns:p14="http://schemas.microsoft.com/office/powerpoint/2010/main" val="318975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rgbClr val="2F3D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57C5B0-A9C0-09CB-BD24-64EFCD4E532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A016A209-B477-FFDA-7AE8-5C42ACA538BC}"/>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chemeClr val="bg1"/>
                </a:solidFill>
              </a:defRPr>
            </a:lvl1pPr>
          </a:lstStyle>
          <a:p>
            <a:r>
              <a:rPr lang="en-US" dirty="0"/>
              <a:t>Data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
        <p:nvSpPr>
          <p:cNvPr id="7" name="Content Placeholder 2">
            <a:extLst>
              <a:ext uri="{FF2B5EF4-FFF2-40B4-BE49-F238E27FC236}">
                <a16:creationId xmlns:a16="http://schemas.microsoft.com/office/drawing/2014/main" id="{A3AFE474-6905-6CBF-B4C2-AF926B17C659}"/>
              </a:ext>
            </a:extLst>
          </p:cNvPr>
          <p:cNvSpPr>
            <a:spLocks noGrp="1"/>
          </p:cNvSpPr>
          <p:nvPr>
            <p:ph idx="1"/>
          </p:nvPr>
        </p:nvSpPr>
        <p:spPr>
          <a:xfrm>
            <a:off x="936137" y="2166068"/>
            <a:ext cx="16450056" cy="6232247"/>
          </a:xfrm>
        </p:spPr>
        <p:txBody>
          <a:bodyPr>
            <a:normAutofit/>
          </a:bodyPr>
          <a:lstStyle>
            <a:lvl1pPr marL="0" indent="0">
              <a:buNone/>
              <a:defRPr sz="2800">
                <a:solidFill>
                  <a:schemeClr val="bg1"/>
                </a:solidFill>
              </a:defRPr>
            </a:lvl1pPr>
            <a:lvl2pPr>
              <a:defRPr sz="4200"/>
            </a:lvl2pPr>
            <a:lvl3pPr>
              <a:defRPr sz="3600"/>
            </a:lvl3pPr>
            <a:lvl4pPr>
              <a:defRPr sz="3000"/>
            </a:lvl4pPr>
          </a:lstStyle>
          <a:p>
            <a:pPr lvl="0"/>
            <a:r>
              <a:rPr lang="en-US"/>
              <a:t>Click to edit Master text styles</a:t>
            </a:r>
          </a:p>
        </p:txBody>
      </p:sp>
      <p:pic>
        <p:nvPicPr>
          <p:cNvPr id="11" name="Picture 10">
            <a:extLst>
              <a:ext uri="{FF2B5EF4-FFF2-40B4-BE49-F238E27FC236}">
                <a16:creationId xmlns:a16="http://schemas.microsoft.com/office/drawing/2014/main" id="{4B217999-8758-BD0D-F188-1776473D73CE}"/>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163870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 Footer">
    <p:bg>
      <p:bgPr>
        <a:solidFill>
          <a:srgbClr val="2F3D4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9A8B40-4FA4-AB72-CF27-F710AC3A8D2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1" name="SCDE logo" descr="South Carolina Department of Education logo ">
            <a:extLst>
              <a:ext uri="{FF2B5EF4-FFF2-40B4-BE49-F238E27FC236}">
                <a16:creationId xmlns:a16="http://schemas.microsoft.com/office/drawing/2014/main" id="{FF320282-5BD6-3617-EDC1-095179441E9C}"/>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9AB525F5-194F-62C4-CDC3-1B712D0676F1}"/>
              </a:ext>
            </a:extLst>
          </p:cNvPr>
          <p:cNvSpPr>
            <a:spLocks noGrp="1"/>
          </p:cNvSpPr>
          <p:nvPr>
            <p:ph type="title" hasCustomPrompt="1"/>
          </p:nvPr>
        </p:nvSpPr>
        <p:spPr>
          <a:xfrm>
            <a:off x="918972" y="547687"/>
            <a:ext cx="16404336" cy="1097280"/>
          </a:xfrm>
        </p:spPr>
        <p:txBody>
          <a:bodyPr anchor="t">
            <a:normAutofit/>
          </a:bodyPr>
          <a:lstStyle>
            <a:lvl1pPr>
              <a:lnSpc>
                <a:spcPct val="100000"/>
              </a:lnSpc>
              <a:defRPr sz="5000" b="1">
                <a:solidFill>
                  <a:schemeClr val="bg1"/>
                </a:solidFill>
              </a:defRPr>
            </a:lvl1pPr>
          </a:lstStyle>
          <a:p>
            <a:r>
              <a:rPr lang="en-US" dirty="0"/>
              <a:t>Two Content with Footer</a:t>
            </a:r>
          </a:p>
        </p:txBody>
      </p:sp>
      <p:sp>
        <p:nvSpPr>
          <p:cNvPr id="3" name="Content Placeholder 2">
            <a:extLst>
              <a:ext uri="{FF2B5EF4-FFF2-40B4-BE49-F238E27FC236}">
                <a16:creationId xmlns:a16="http://schemas.microsoft.com/office/drawing/2014/main" id="{639AD13B-C6F1-0FFF-1CFE-F9506448BE5A}"/>
              </a:ext>
            </a:extLst>
          </p:cNvPr>
          <p:cNvSpPr>
            <a:spLocks noGrp="1"/>
          </p:cNvSpPr>
          <p:nvPr>
            <p:ph sz="half" idx="1"/>
          </p:nvPr>
        </p:nvSpPr>
        <p:spPr>
          <a:xfrm>
            <a:off x="918972" y="2247900"/>
            <a:ext cx="7772400" cy="6361229"/>
          </a:xfrm>
        </p:spPr>
        <p:txBody>
          <a:bodyPr>
            <a:normAutofit/>
          </a:bodyPr>
          <a:lstStyle>
            <a:lvl1pPr>
              <a:lnSpc>
                <a:spcPct val="110000"/>
              </a:lnSpc>
              <a:spcBef>
                <a:spcPts val="0"/>
              </a:spcBef>
              <a:defRPr sz="2600">
                <a:solidFill>
                  <a:schemeClr val="bg1"/>
                </a:solidFill>
              </a:defRPr>
            </a:lvl1pPr>
            <a:lvl2pPr>
              <a:lnSpc>
                <a:spcPct val="110000"/>
              </a:lnSpc>
              <a:spcBef>
                <a:spcPts val="0"/>
              </a:spcBef>
              <a:defRPr sz="2600">
                <a:solidFill>
                  <a:schemeClr val="bg1"/>
                </a:solidFill>
              </a:defRPr>
            </a:lvl2pPr>
            <a:lvl3pPr>
              <a:lnSpc>
                <a:spcPct val="110000"/>
              </a:lnSpc>
              <a:spcBef>
                <a:spcPts val="0"/>
              </a:spcBef>
              <a:defRPr sz="2600">
                <a:solidFill>
                  <a:schemeClr val="bg1"/>
                </a:solidFill>
              </a:defRPr>
            </a:lvl3pPr>
            <a:lvl4pPr>
              <a:lnSpc>
                <a:spcPct val="110000"/>
              </a:lnSpc>
              <a:spcBef>
                <a:spcPts val="0"/>
              </a:spcBef>
              <a:defRPr sz="2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1D33C630-315D-CFC6-1077-4EA130C6BF5B}"/>
              </a:ext>
            </a:extLst>
          </p:cNvPr>
          <p:cNvSpPr>
            <a:spLocks noGrp="1"/>
          </p:cNvSpPr>
          <p:nvPr>
            <p:ph sz="half" idx="2"/>
          </p:nvPr>
        </p:nvSpPr>
        <p:spPr>
          <a:xfrm>
            <a:off x="9579311" y="2247900"/>
            <a:ext cx="7772400" cy="6361229"/>
          </a:xfrm>
        </p:spPr>
        <p:txBody>
          <a:bodyPr>
            <a:normAutofit/>
          </a:bodyPr>
          <a:lstStyle>
            <a:lvl1pPr>
              <a:lnSpc>
                <a:spcPct val="110000"/>
              </a:lnSpc>
              <a:spcBef>
                <a:spcPts val="0"/>
              </a:spcBef>
              <a:defRPr sz="2600">
                <a:solidFill>
                  <a:schemeClr val="bg1"/>
                </a:solidFill>
              </a:defRPr>
            </a:lvl1pPr>
            <a:lvl2pPr>
              <a:lnSpc>
                <a:spcPct val="110000"/>
              </a:lnSpc>
              <a:spcBef>
                <a:spcPts val="0"/>
              </a:spcBef>
              <a:defRPr sz="2600">
                <a:solidFill>
                  <a:schemeClr val="bg1"/>
                </a:solidFill>
              </a:defRPr>
            </a:lvl2pPr>
            <a:lvl3pPr>
              <a:lnSpc>
                <a:spcPct val="110000"/>
              </a:lnSpc>
              <a:spcBef>
                <a:spcPts val="0"/>
              </a:spcBef>
              <a:defRPr sz="2600">
                <a:solidFill>
                  <a:schemeClr val="bg1"/>
                </a:solidFill>
              </a:defRPr>
            </a:lvl3pPr>
            <a:lvl4pPr>
              <a:lnSpc>
                <a:spcPct val="110000"/>
              </a:lnSpc>
              <a:spcBef>
                <a:spcPts val="0"/>
              </a:spcBef>
              <a:defRPr sz="2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15D4EA1A-AFD3-FE33-791E-2576D3414096}"/>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8/26/2025</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88FE9CDF-4B22-2AEC-D3B4-2114FED224F7}"/>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C385E363-0518-8836-E86B-81440D4AE929}"/>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9" name="Picture 8">
            <a:extLst>
              <a:ext uri="{FF2B5EF4-FFF2-40B4-BE49-F238E27FC236}">
                <a16:creationId xmlns:a16="http://schemas.microsoft.com/office/drawing/2014/main" id="{CCB30407-92DB-6D23-E28D-5CA457DC0021}"/>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183030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7CB8A-616D-DB88-E626-AD88405ECE49}"/>
              </a:ext>
            </a:extLst>
          </p:cNvPr>
          <p:cNvSpPr>
            <a:spLocks noGrp="1"/>
          </p:cNvSpPr>
          <p:nvPr>
            <p:ph type="title"/>
          </p:nvPr>
        </p:nvSpPr>
        <p:spPr>
          <a:xfrm>
            <a:off x="918972" y="547687"/>
            <a:ext cx="16404336" cy="10972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21D1AE-8C70-E17F-4B72-A99C29DE1853}"/>
              </a:ext>
            </a:extLst>
          </p:cNvPr>
          <p:cNvSpPr>
            <a:spLocks noGrp="1"/>
          </p:cNvSpPr>
          <p:nvPr>
            <p:ph type="body" idx="1"/>
          </p:nvPr>
        </p:nvSpPr>
        <p:spPr>
          <a:xfrm>
            <a:off x="918972" y="1866901"/>
            <a:ext cx="16404336" cy="68910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4D0739AE-F4E9-DBEA-157C-A988F04C3D46}"/>
              </a:ext>
            </a:extLst>
          </p:cNvPr>
          <p:cNvSpPr>
            <a:spLocks noGrp="1"/>
          </p:cNvSpPr>
          <p:nvPr>
            <p:ph type="dt" sz="half" idx="2"/>
          </p:nvPr>
        </p:nvSpPr>
        <p:spPr>
          <a:xfrm>
            <a:off x="918972"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pPr defTabSz="1371600"/>
            <a:fld id="{A448B9D2-E6E9-40E5-8C65-A106E5FF64CC}" type="datetimeFigureOut">
              <a:rPr lang="en-US" smtClean="0">
                <a:solidFill>
                  <a:prstClr val="black">
                    <a:tint val="82000"/>
                  </a:prstClr>
                </a:solidFill>
              </a:rPr>
              <a:pPr defTabSz="1371600"/>
              <a:t>8/26/2025</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id="{EAF12BDF-56C2-0213-CE6C-82243BE91B51}"/>
              </a:ext>
            </a:extLst>
          </p:cNvPr>
          <p:cNvSpPr>
            <a:spLocks noGrp="1"/>
          </p:cNvSpPr>
          <p:nvPr>
            <p:ph type="ftr" sz="quarter" idx="3"/>
          </p:nvPr>
        </p:nvSpPr>
        <p:spPr>
          <a:xfrm>
            <a:off x="6035040" y="9556342"/>
            <a:ext cx="61722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pPr defTabSz="1371600"/>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id="{5B0486B0-175D-859B-47C3-0AF39FCE83CE}"/>
              </a:ext>
            </a:extLst>
          </p:cNvPr>
          <p:cNvSpPr>
            <a:spLocks noGrp="1"/>
          </p:cNvSpPr>
          <p:nvPr>
            <p:ph type="sldNum" sz="quarter" idx="4"/>
          </p:nvPr>
        </p:nvSpPr>
        <p:spPr>
          <a:xfrm>
            <a:off x="13208508" y="9556342"/>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pPr defTabSz="1371600"/>
            <a:fld id="{6198BB4C-949A-4E12-86B0-4EF15C1E3C5D}" type="slidenum">
              <a:rPr lang="en-US" smtClean="0">
                <a:solidFill>
                  <a:prstClr val="black">
                    <a:tint val="82000"/>
                  </a:prstClr>
                </a:solidFill>
              </a:rPr>
              <a:pPr defTabSz="1371600"/>
              <a:t>‹#›</a:t>
            </a:fld>
            <a:endParaRPr lang="en-US" dirty="0">
              <a:solidFill>
                <a:prstClr val="black">
                  <a:tint val="82000"/>
                </a:prstClr>
              </a:solidFill>
            </a:endParaRPr>
          </a:p>
        </p:txBody>
      </p:sp>
    </p:spTree>
    <p:extLst>
      <p:ext uri="{BB962C8B-B14F-4D97-AF65-F5344CB8AC3E}">
        <p14:creationId xmlns:p14="http://schemas.microsoft.com/office/powerpoint/2010/main" val="2460797696"/>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5" r:id="rId3"/>
    <p:sldLayoutId id="2147483662" r:id="rId4"/>
    <p:sldLayoutId id="2147483677" r:id="rId5"/>
    <p:sldLayoutId id="2147483678" r:id="rId6"/>
    <p:sldLayoutId id="2147483679" r:id="rId7"/>
    <p:sldLayoutId id="2147483674" r:id="rId8"/>
    <p:sldLayoutId id="2147483663" r:id="rId9"/>
    <p:sldLayoutId id="2147483673" r:id="rId10"/>
    <p:sldLayoutId id="2147483664" r:id="rId11"/>
    <p:sldLayoutId id="2147483672" r:id="rId12"/>
    <p:sldLayoutId id="2147483666" r:id="rId13"/>
    <p:sldLayoutId id="2147483668" r:id="rId14"/>
    <p:sldLayoutId id="2147483670" r:id="rId15"/>
    <p:sldLayoutId id="2147483669" r:id="rId16"/>
  </p:sldLayoutIdLst>
  <p:txStyles>
    <p:titleStyle>
      <a:lvl1pPr algn="l" defTabSz="1371600" rtl="0" eaLnBrk="1" latinLnBrk="0" hangingPunct="1">
        <a:lnSpc>
          <a:spcPct val="90000"/>
        </a:lnSpc>
        <a:spcBef>
          <a:spcPct val="0"/>
        </a:spcBef>
        <a:buNone/>
        <a:defRPr sz="4800" kern="1200">
          <a:solidFill>
            <a:schemeClr val="tx1"/>
          </a:solidFill>
          <a:latin typeface="+mn-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25B5-F436-FCCB-568C-BFA2D8619E3A}"/>
              </a:ext>
            </a:extLst>
          </p:cNvPr>
          <p:cNvSpPr>
            <a:spLocks noGrp="1"/>
          </p:cNvSpPr>
          <p:nvPr>
            <p:ph type="ctrTitle"/>
          </p:nvPr>
        </p:nvSpPr>
        <p:spPr/>
        <p:txBody>
          <a:bodyPr/>
          <a:lstStyle/>
          <a:p>
            <a:r>
              <a:rPr lang="en-US" dirty="0"/>
              <a:t>Unused and Vacant School Buildings</a:t>
            </a:r>
          </a:p>
        </p:txBody>
      </p:sp>
      <p:sp>
        <p:nvSpPr>
          <p:cNvPr id="3" name="Subtitle 2">
            <a:extLst>
              <a:ext uri="{FF2B5EF4-FFF2-40B4-BE49-F238E27FC236}">
                <a16:creationId xmlns:a16="http://schemas.microsoft.com/office/drawing/2014/main" id="{B099F854-9284-7C19-F74C-100A35BAADE6}"/>
              </a:ext>
            </a:extLst>
          </p:cNvPr>
          <p:cNvSpPr>
            <a:spLocks noGrp="1"/>
          </p:cNvSpPr>
          <p:nvPr>
            <p:ph type="subTitle" idx="1"/>
          </p:nvPr>
        </p:nvSpPr>
        <p:spPr/>
        <p:txBody>
          <a:bodyPr>
            <a:normAutofit lnSpcReduction="10000"/>
          </a:bodyPr>
          <a:lstStyle/>
          <a:p>
            <a:r>
              <a:rPr lang="en-US" dirty="0"/>
              <a:t>Economic Development and Utility Modernization Ad Hoc Committee</a:t>
            </a:r>
          </a:p>
          <a:p>
            <a:r>
              <a:rPr lang="en-US" dirty="0"/>
              <a:t>Phillip Cease, Director of Government Affairs and Policy</a:t>
            </a:r>
          </a:p>
          <a:p>
            <a:r>
              <a:rPr lang="en-US" dirty="0"/>
              <a:t>August 26, 2025</a:t>
            </a:r>
          </a:p>
        </p:txBody>
      </p:sp>
      <p:pic>
        <p:nvPicPr>
          <p:cNvPr id="5" name="Content PlacehCDE banner logo" descr="2024 South Carolina Department of Education banner logo.">
            <a:extLst>
              <a:ext uri="{FF2B5EF4-FFF2-40B4-BE49-F238E27FC236}">
                <a16:creationId xmlns:a16="http://schemas.microsoft.com/office/drawing/2014/main" id="{F8433567-76C1-EC93-B632-9F436514586A}"/>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304800" y="8191501"/>
            <a:ext cx="9601200" cy="1920240"/>
          </a:xfrm>
          <a:prstGeom prst="rect">
            <a:avLst/>
          </a:prstGeom>
        </p:spPr>
      </p:pic>
    </p:spTree>
    <p:extLst>
      <p:ext uri="{BB962C8B-B14F-4D97-AF65-F5344CB8AC3E}">
        <p14:creationId xmlns:p14="http://schemas.microsoft.com/office/powerpoint/2010/main" val="184052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5F20-C0C6-EFC7-29B7-09E9CCA186ED}"/>
              </a:ext>
            </a:extLst>
          </p:cNvPr>
          <p:cNvSpPr>
            <a:spLocks noGrp="1"/>
          </p:cNvSpPr>
          <p:nvPr>
            <p:ph type="title"/>
          </p:nvPr>
        </p:nvSpPr>
        <p:spPr/>
        <p:txBody>
          <a:bodyPr>
            <a:normAutofit/>
          </a:bodyPr>
          <a:lstStyle/>
          <a:p>
            <a:r>
              <a:rPr kumimoji="0" lang="en-US" b="1" i="0" u="none" strike="noStrike" kern="1200" cap="none" spc="0" normalizeH="0" baseline="0" noProof="0" dirty="0">
                <a:ln>
                  <a:noFill/>
                </a:ln>
                <a:effectLst/>
                <a:uLnTx/>
                <a:uFillTx/>
                <a:latin typeface="Aptos" panose="020B0004020202020204" pitchFamily="34" charset="0"/>
                <a:ea typeface="+mj-ea"/>
                <a:cs typeface="+mj-cs"/>
              </a:rPr>
              <a:t>Topics</a:t>
            </a:r>
            <a:endParaRPr lang="en-US" sz="6600" dirty="0"/>
          </a:p>
        </p:txBody>
      </p:sp>
      <p:sp>
        <p:nvSpPr>
          <p:cNvPr id="3" name="Content Placeholder 2">
            <a:extLst>
              <a:ext uri="{FF2B5EF4-FFF2-40B4-BE49-F238E27FC236}">
                <a16:creationId xmlns:a16="http://schemas.microsoft.com/office/drawing/2014/main" id="{44A1C43E-2C31-98E4-C95D-A11511A694EE}"/>
              </a:ext>
            </a:extLst>
          </p:cNvPr>
          <p:cNvSpPr>
            <a:spLocks noGrp="1"/>
          </p:cNvSpPr>
          <p:nvPr>
            <p:ph idx="4294967295"/>
          </p:nvPr>
        </p:nvSpPr>
        <p:spPr>
          <a:xfrm>
            <a:off x="6446520" y="1500160"/>
            <a:ext cx="10922508" cy="6891052"/>
          </a:xfrm>
        </p:spPr>
        <p:txBody>
          <a:bodyPr anchor="ct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Current Law</a:t>
            </a:r>
          </a:p>
          <a:p>
            <a:pPr marL="0" indent="0" defTabSz="914400">
              <a:lnSpc>
                <a:spcPct val="100000"/>
              </a:lnSpc>
              <a:spcBef>
                <a:spcPts val="0"/>
              </a:spcBef>
              <a:buNone/>
              <a:defRPr/>
            </a:pPr>
            <a:endParaRPr kumimoji="0" lang="en-US" sz="3600" i="0" u="none" strike="noStrike" kern="1200" cap="none" spc="0" normalizeH="0" baseline="0" noProof="0" dirty="0">
              <a:ln>
                <a:noFill/>
              </a:ln>
              <a:solidFill>
                <a:schemeClr val="bg1"/>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Provisos</a:t>
            </a:r>
          </a:p>
          <a:p>
            <a:pPr marL="0" marR="0" lvl="0" indent="0" algn="l" defTabSz="914400" rtl="0" eaLnBrk="1" fontAlgn="auto" latinLnBrk="0" hangingPunct="1">
              <a:lnSpc>
                <a:spcPct val="100000"/>
              </a:lnSpc>
              <a:spcBef>
                <a:spcPts val="0"/>
              </a:spcBef>
              <a:spcAft>
                <a:spcPts val="0"/>
              </a:spcAft>
              <a:buClrTx/>
              <a:buSzTx/>
              <a:buNone/>
              <a:tabLst/>
              <a:defRPr/>
            </a:pPr>
            <a:endParaRPr lang="en-US" sz="3600" dirty="0">
              <a:solidFill>
                <a:schemeClr val="bg1"/>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Next Steps</a:t>
            </a:r>
          </a:p>
        </p:txBody>
      </p:sp>
    </p:spTree>
    <p:extLst>
      <p:ext uri="{BB962C8B-B14F-4D97-AF65-F5344CB8AC3E}">
        <p14:creationId xmlns:p14="http://schemas.microsoft.com/office/powerpoint/2010/main" val="333135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EE35A8C7-19C7-844D-B85C-DD8CB3DD167F}"/>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effectLst/>
                <a:uLnTx/>
                <a:uFillTx/>
                <a:latin typeface="Aptos" panose="020B0004020202020204" pitchFamily="34" charset="0"/>
                <a:ea typeface="+mn-ea"/>
                <a:cs typeface="+mn-cs"/>
              </a:rPr>
              <a:t>Current Law</a:t>
            </a:r>
          </a:p>
        </p:txBody>
      </p:sp>
      <p:sp>
        <p:nvSpPr>
          <p:cNvPr id="6" name="Text Placeholder 5">
            <a:extLst>
              <a:ext uri="{FF2B5EF4-FFF2-40B4-BE49-F238E27FC236}">
                <a16:creationId xmlns:a16="http://schemas.microsoft.com/office/drawing/2014/main" id="{F52E410D-DD3A-76FC-67C7-7A22E0005402}"/>
              </a:ext>
            </a:extLst>
          </p:cNvPr>
          <p:cNvSpPr>
            <a:spLocks noGrp="1"/>
          </p:cNvSpPr>
          <p:nvPr>
            <p:ph type="body" sz="quarter" idx="13"/>
          </p:nvPr>
        </p:nvSpPr>
        <p:spPr/>
        <p:txBody>
          <a:bodyPr/>
          <a:lstStyle/>
          <a:p>
            <a:r>
              <a:rPr lang="en-US" dirty="0"/>
              <a:t>Section 59-40-170</a:t>
            </a:r>
          </a:p>
        </p:txBody>
      </p:sp>
    </p:spTree>
    <p:extLst>
      <p:ext uri="{BB962C8B-B14F-4D97-AF65-F5344CB8AC3E}">
        <p14:creationId xmlns:p14="http://schemas.microsoft.com/office/powerpoint/2010/main" val="387257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E35C5B94-6F65-CAE8-D4B2-E44CACF9DCB0}"/>
              </a:ext>
            </a:extLst>
          </p:cNvPr>
          <p:cNvSpPr txBox="1">
            <a:spLocks noGrp="1"/>
          </p:cNvSpPr>
          <p:nvPr>
            <p:ph type="title"/>
          </p:nvPr>
        </p:nvSpPr>
        <p:spPr>
          <a:xfrm>
            <a:off x="918972" y="711606"/>
            <a:ext cx="16450056" cy="76944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ptos" panose="020B0004020202020204" pitchFamily="34" charset="0"/>
                <a:ea typeface="+mn-ea"/>
                <a:cs typeface="+mn-cs"/>
              </a:rPr>
              <a:t>Current Law – 59-40-170</a:t>
            </a:r>
          </a:p>
        </p:txBody>
      </p:sp>
      <p:sp>
        <p:nvSpPr>
          <p:cNvPr id="2" name="Content Placeholder 1">
            <a:extLst>
              <a:ext uri="{FF2B5EF4-FFF2-40B4-BE49-F238E27FC236}">
                <a16:creationId xmlns:a16="http://schemas.microsoft.com/office/drawing/2014/main" id="{68B022E1-A8D3-3A4F-59B2-610E7DADD22A}"/>
              </a:ext>
            </a:extLst>
          </p:cNvPr>
          <p:cNvSpPr>
            <a:spLocks noGrp="1"/>
          </p:cNvSpPr>
          <p:nvPr>
            <p:ph idx="1"/>
          </p:nvPr>
        </p:nvSpPr>
        <p:spPr/>
        <p:txBody>
          <a:bodyPr>
            <a:normAutofit/>
          </a:bodyPr>
          <a:lstStyle/>
          <a:p>
            <a:r>
              <a:rPr lang="en-US" dirty="0"/>
              <a:t>Annual listing of buildings suitable for charter school use.</a:t>
            </a:r>
          </a:p>
          <a:p>
            <a:r>
              <a:rPr lang="en-US" dirty="0"/>
              <a:t>Annually the Department surveys school districts for a list of vacant and unused buildings, and </a:t>
            </a:r>
            <a:r>
              <a:rPr lang="en-US" dirty="0" err="1"/>
              <a:t>vancant</a:t>
            </a:r>
            <a:r>
              <a:rPr lang="en-US" dirty="0"/>
              <a:t> and unused portions of buildings, owned by school districts that may be suitable for the operation of a charter school. </a:t>
            </a:r>
          </a:p>
          <a:p>
            <a:r>
              <a:rPr lang="en-US" dirty="0"/>
              <a:t>This section does not require districts to sell or lease the building, or portion of the building, to a charter school or any prospective buyer or tenant. </a:t>
            </a:r>
          </a:p>
          <a:p>
            <a:r>
              <a:rPr lang="en-US" dirty="0"/>
              <a:t>If a district surpluses a building and choses to sell or lease it, a charter school within the district must be given first refusal to purchase or lease the building under the same or better terms and conditions as the public would receive. </a:t>
            </a:r>
          </a:p>
          <a:p>
            <a:endParaRPr lang="en-US" dirty="0"/>
          </a:p>
        </p:txBody>
      </p:sp>
    </p:spTree>
    <p:extLst>
      <p:ext uri="{BB962C8B-B14F-4D97-AF65-F5344CB8AC3E}">
        <p14:creationId xmlns:p14="http://schemas.microsoft.com/office/powerpoint/2010/main" val="215123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EE35A8C7-19C7-844D-B85C-DD8CB3DD167F}"/>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effectLst/>
                <a:uLnTx/>
                <a:uFillTx/>
                <a:latin typeface="Aptos" panose="020B0004020202020204" pitchFamily="34" charset="0"/>
                <a:ea typeface="+mn-ea"/>
                <a:cs typeface="+mn-cs"/>
              </a:rPr>
              <a:t>Provisos</a:t>
            </a:r>
          </a:p>
        </p:txBody>
      </p:sp>
      <p:sp>
        <p:nvSpPr>
          <p:cNvPr id="6" name="Text Placeholder 5">
            <a:extLst>
              <a:ext uri="{FF2B5EF4-FFF2-40B4-BE49-F238E27FC236}">
                <a16:creationId xmlns:a16="http://schemas.microsoft.com/office/drawing/2014/main" id="{F52E410D-DD3A-76FC-67C7-7A22E0005402}"/>
              </a:ext>
            </a:extLst>
          </p:cNvPr>
          <p:cNvSpPr>
            <a:spLocks noGrp="1"/>
          </p:cNvSpPr>
          <p:nvPr>
            <p:ph type="body" sz="quarter" idx="13"/>
          </p:nvPr>
        </p:nvSpPr>
        <p:spPr/>
        <p:txBody>
          <a:bodyPr/>
          <a:lstStyle/>
          <a:p>
            <a:r>
              <a:rPr lang="en-US" dirty="0"/>
              <a:t>1.87 (Surplus Property)</a:t>
            </a:r>
          </a:p>
        </p:txBody>
      </p:sp>
    </p:spTree>
    <p:extLst>
      <p:ext uri="{BB962C8B-B14F-4D97-AF65-F5344CB8AC3E}">
        <p14:creationId xmlns:p14="http://schemas.microsoft.com/office/powerpoint/2010/main" val="146021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8BB5A-EBC6-6134-E4B8-0D7737097CDF}"/>
            </a:ext>
          </a:extLst>
        </p:cNvPr>
        <p:cNvGrpSpPr/>
        <p:nvPr/>
      </p:nvGrpSpPr>
      <p:grpSpPr>
        <a:xfrm>
          <a:off x="0" y="0"/>
          <a:ext cx="0" cy="0"/>
          <a:chOff x="0" y="0"/>
          <a:chExt cx="0" cy="0"/>
        </a:xfrm>
      </p:grpSpPr>
      <p:sp>
        <p:nvSpPr>
          <p:cNvPr id="5" name="TextBox 2">
            <a:extLst>
              <a:ext uri="{FF2B5EF4-FFF2-40B4-BE49-F238E27FC236}">
                <a16:creationId xmlns:a16="http://schemas.microsoft.com/office/drawing/2014/main" id="{926E1D4B-EDC6-A13E-6D3E-09F27858750E}"/>
              </a:ext>
            </a:extLst>
          </p:cNvPr>
          <p:cNvSpPr txBox="1">
            <a:spLocks noGrp="1"/>
          </p:cNvSpPr>
          <p:nvPr>
            <p:ph type="title"/>
          </p:nvPr>
        </p:nvSpPr>
        <p:spPr>
          <a:xfrm>
            <a:off x="918972" y="711606"/>
            <a:ext cx="16450056" cy="76944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ptos" panose="020B0004020202020204" pitchFamily="34" charset="0"/>
                <a:ea typeface="+mn-ea"/>
                <a:cs typeface="+mn-cs"/>
              </a:rPr>
              <a:t>Proviso – 1.87 (Surplus Property)</a:t>
            </a:r>
          </a:p>
        </p:txBody>
      </p:sp>
      <p:sp>
        <p:nvSpPr>
          <p:cNvPr id="2" name="Content Placeholder 1">
            <a:extLst>
              <a:ext uri="{FF2B5EF4-FFF2-40B4-BE49-F238E27FC236}">
                <a16:creationId xmlns:a16="http://schemas.microsoft.com/office/drawing/2014/main" id="{08539C86-E151-3554-DF68-8F01715A7BD3}"/>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A school district must transfer, offer for sale or lease, any surplus property which has been vacant, unused, or unused for direct student instruction for the previous four school years and is not currently included in any district capital improvement plan.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Districts must publish a list of properties that fall under this proviso by September 15, 2025.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School districts comply with this proviso by transferring property to another governmental subdivision or state agency that has provided written confirmation of intent to accept the property for public use by December 31, 2025.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If no governmental subdivision or state agency confirms intent to accept the property,  the district shall offer the property for sale or lease at fair market value as determined by a neutral appraiser. </a:t>
            </a:r>
          </a:p>
        </p:txBody>
      </p:sp>
    </p:spTree>
    <p:extLst>
      <p:ext uri="{BB962C8B-B14F-4D97-AF65-F5344CB8AC3E}">
        <p14:creationId xmlns:p14="http://schemas.microsoft.com/office/powerpoint/2010/main" val="253329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0F93E-B340-F0F1-D3ED-899454793847}"/>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72453097-69DC-8838-6D1E-981592036689}"/>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effectLst/>
                <a:uLnTx/>
                <a:uFillTx/>
                <a:latin typeface="Aptos" panose="020B0004020202020204" pitchFamily="34" charset="0"/>
                <a:ea typeface="+mn-ea"/>
                <a:cs typeface="+mn-cs"/>
              </a:rPr>
              <a:t>Next Steps</a:t>
            </a:r>
          </a:p>
        </p:txBody>
      </p:sp>
    </p:spTree>
    <p:extLst>
      <p:ext uri="{BB962C8B-B14F-4D97-AF65-F5344CB8AC3E}">
        <p14:creationId xmlns:p14="http://schemas.microsoft.com/office/powerpoint/2010/main" val="76579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7BCA7-1661-4048-87B1-C18A08BD743D}"/>
            </a:ext>
          </a:extLst>
        </p:cNvPr>
        <p:cNvGrpSpPr/>
        <p:nvPr/>
      </p:nvGrpSpPr>
      <p:grpSpPr>
        <a:xfrm>
          <a:off x="0" y="0"/>
          <a:ext cx="0" cy="0"/>
          <a:chOff x="0" y="0"/>
          <a:chExt cx="0" cy="0"/>
        </a:xfrm>
      </p:grpSpPr>
      <p:sp>
        <p:nvSpPr>
          <p:cNvPr id="5" name="TextBox 2">
            <a:extLst>
              <a:ext uri="{FF2B5EF4-FFF2-40B4-BE49-F238E27FC236}">
                <a16:creationId xmlns:a16="http://schemas.microsoft.com/office/drawing/2014/main" id="{50CE28ED-D2AD-40E4-0C45-60968CE95790}"/>
              </a:ext>
            </a:extLst>
          </p:cNvPr>
          <p:cNvSpPr txBox="1">
            <a:spLocks noGrp="1"/>
          </p:cNvSpPr>
          <p:nvPr>
            <p:ph type="title"/>
          </p:nvPr>
        </p:nvSpPr>
        <p:spPr>
          <a:xfrm>
            <a:off x="918972" y="711606"/>
            <a:ext cx="16450056" cy="76944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ptos" panose="020B0004020202020204" pitchFamily="34" charset="0"/>
                <a:ea typeface="+mn-ea"/>
                <a:cs typeface="+mn-cs"/>
              </a:rPr>
              <a:t>Vacant Schools Report</a:t>
            </a:r>
          </a:p>
        </p:txBody>
      </p:sp>
      <p:sp>
        <p:nvSpPr>
          <p:cNvPr id="2" name="Content Placeholder 1">
            <a:extLst>
              <a:ext uri="{FF2B5EF4-FFF2-40B4-BE49-F238E27FC236}">
                <a16:creationId xmlns:a16="http://schemas.microsoft.com/office/drawing/2014/main" id="{5CDE6808-18F7-3C30-AA65-A1D924312CBA}"/>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Memo to districts requesting information is being sent out today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Responses have been requested by Friday, September 25</a:t>
            </a:r>
            <a:r>
              <a:rPr lang="en-US" baseline="30000" dirty="0"/>
              <a:t>th</a:t>
            </a:r>
            <a:r>
              <a:rPr lang="en-US" dirty="0"/>
              <a: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For purposes of this survey: </a:t>
            </a:r>
          </a:p>
          <a:p>
            <a:pPr marL="1485900" lvl="1" indent="-457200"/>
            <a:r>
              <a:rPr lang="en-US" sz="2800" dirty="0">
                <a:solidFill>
                  <a:schemeClr val="bg1"/>
                </a:solidFill>
              </a:rPr>
              <a:t>Vacant Building is any building or portion of a building no longer being used for the purpose for which it was intended and/or is vacant. </a:t>
            </a:r>
          </a:p>
          <a:p>
            <a:pPr marL="1485900" lvl="1" indent="-457200"/>
            <a:r>
              <a:rPr lang="en-US" sz="2800" dirty="0">
                <a:solidFill>
                  <a:schemeClr val="bg1"/>
                </a:solidFill>
              </a:rPr>
              <a:t>A vacant building is one that has no fixtures, furniture, or occupants. </a:t>
            </a:r>
          </a:p>
          <a:p>
            <a:pPr marL="1485900" lvl="1" indent="-457200"/>
            <a:r>
              <a:rPr lang="en-US" sz="2800" dirty="0">
                <a:solidFill>
                  <a:schemeClr val="bg1"/>
                </a:solidFill>
              </a:rPr>
              <a:t>An Unused Building is one that has fixtures and furniture but is not occupied.</a:t>
            </a:r>
          </a:p>
          <a:p>
            <a:endParaRPr lang="en-US" dirty="0"/>
          </a:p>
        </p:txBody>
      </p:sp>
    </p:spTree>
    <p:extLst>
      <p:ext uri="{BB962C8B-B14F-4D97-AF65-F5344CB8AC3E}">
        <p14:creationId xmlns:p14="http://schemas.microsoft.com/office/powerpoint/2010/main" val="154050192"/>
      </p:ext>
    </p:extLst>
  </p:cSld>
  <p:clrMapOvr>
    <a:masterClrMapping/>
  </p:clrMapOvr>
</p:sld>
</file>

<file path=ppt/theme/theme1.xml><?xml version="1.0" encoding="utf-8"?>
<a:theme xmlns:a="http://schemas.openxmlformats.org/drawingml/2006/main" name="1_Office Theme">
  <a:themeElements>
    <a:clrScheme name="SCDE">
      <a:dk1>
        <a:sysClr val="windowText" lastClr="000000"/>
      </a:dk1>
      <a:lt1>
        <a:sysClr val="window" lastClr="FFFFFF"/>
      </a:lt1>
      <a:dk2>
        <a:srgbClr val="44546A"/>
      </a:dk2>
      <a:lt2>
        <a:srgbClr val="FCEFD8"/>
      </a:lt2>
      <a:accent1>
        <a:srgbClr val="F1BA55"/>
      </a:accent1>
      <a:accent2>
        <a:srgbClr val="43718B"/>
      </a:accent2>
      <a:accent3>
        <a:srgbClr val="D8D8D8"/>
      </a:accent3>
      <a:accent4>
        <a:srgbClr val="2F3D4C"/>
      </a:accent4>
      <a:accent5>
        <a:srgbClr val="A2B3C6"/>
      </a:accent5>
      <a:accent6>
        <a:srgbClr val="7F7F7F"/>
      </a:accent6>
      <a:hlink>
        <a:srgbClr val="43718B"/>
      </a:hlink>
      <a:folHlink>
        <a:srgbClr val="43718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Autofit/>
      </a:bodyPr>
      <a:lstStyle>
        <a:defPPr algn="l">
          <a:defRPr sz="4400" b="0" dirty="0" smtClean="0"/>
        </a:defPPr>
      </a:lstStyle>
    </a:txDef>
  </a:objectDefaults>
  <a:extraClrSchemeLst/>
  <a:extLst>
    <a:ext uri="{05A4C25C-085E-4340-85A3-A5531E510DB2}">
      <thm15:themeFamily xmlns:thm15="http://schemas.microsoft.com/office/thememl/2012/main" name="Presentation8" id="{A6655432-7F9D-45E4-B26D-8D1511A842BF}" vid="{F365FBCD-5AED-4290-9F95-E02E13E76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PHC - Econ Dev and Utility Mod Ad Hoc</Template>
  <TotalTime>43</TotalTime>
  <Words>408</Words>
  <Application>Microsoft Office PowerPoint</Application>
  <PresentationFormat>Custom</PresentationFormat>
  <Paragraphs>45</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Aptos</vt:lpstr>
      <vt:lpstr>1_Office Theme</vt:lpstr>
      <vt:lpstr>Unused and Vacant School Buildings</vt:lpstr>
      <vt:lpstr>Topics</vt:lpstr>
      <vt:lpstr>Current Law</vt:lpstr>
      <vt:lpstr>Current Law – 59-40-170</vt:lpstr>
      <vt:lpstr>Provisos</vt:lpstr>
      <vt:lpstr>Proviso – 1.87 (Surplus Property)</vt:lpstr>
      <vt:lpstr>Next Steps</vt:lpstr>
      <vt:lpstr>Vacant Schools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Cease, Phillip H</dc:creator>
  <cp:lastModifiedBy>Beth Williams</cp:lastModifiedBy>
  <cp:revision>2</cp:revision>
  <dcterms:created xsi:type="dcterms:W3CDTF">2025-08-26T11:44:41Z</dcterms:created>
  <dcterms:modified xsi:type="dcterms:W3CDTF">2025-08-26T15:43:34Z</dcterms:modified>
  <dc:identifier>DAGJFJTh0zc</dc:identifier>
</cp:coreProperties>
</file>